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45" r:id="rId2"/>
    <p:sldId id="256" r:id="rId3"/>
    <p:sldId id="280" r:id="rId4"/>
    <p:sldId id="310" r:id="rId5"/>
    <p:sldId id="311" r:id="rId6"/>
    <p:sldId id="283" r:id="rId7"/>
    <p:sldId id="312" r:id="rId8"/>
    <p:sldId id="313" r:id="rId9"/>
    <p:sldId id="314" r:id="rId10"/>
    <p:sldId id="316" r:id="rId11"/>
    <p:sldId id="315" r:id="rId12"/>
    <p:sldId id="297" r:id="rId13"/>
    <p:sldId id="296" r:id="rId14"/>
    <p:sldId id="295" r:id="rId15"/>
    <p:sldId id="299" r:id="rId16"/>
    <p:sldId id="317" r:id="rId17"/>
    <p:sldId id="318" r:id="rId18"/>
    <p:sldId id="319" r:id="rId19"/>
    <p:sldId id="321" r:id="rId20"/>
    <p:sldId id="320" r:id="rId21"/>
    <p:sldId id="334" r:id="rId22"/>
    <p:sldId id="335" r:id="rId23"/>
    <p:sldId id="336" r:id="rId24"/>
    <p:sldId id="337" r:id="rId25"/>
    <p:sldId id="338" r:id="rId26"/>
    <p:sldId id="339" r:id="rId27"/>
    <p:sldId id="331" r:id="rId28"/>
    <p:sldId id="324" r:id="rId29"/>
    <p:sldId id="325" r:id="rId30"/>
    <p:sldId id="326" r:id="rId31"/>
    <p:sldId id="327" r:id="rId32"/>
    <p:sldId id="330" r:id="rId33"/>
    <p:sldId id="340" r:id="rId34"/>
    <p:sldId id="341" r:id="rId35"/>
    <p:sldId id="342" r:id="rId36"/>
    <p:sldId id="332" r:id="rId37"/>
    <p:sldId id="343" r:id="rId38"/>
    <p:sldId id="333" r:id="rId39"/>
    <p:sldId id="344" r:id="rId40"/>
    <p:sldId id="275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3FBAF"/>
    <a:srgbClr val="E4FEE0"/>
    <a:srgbClr val="86FB37"/>
    <a:srgbClr val="EB99BE"/>
    <a:srgbClr val="000000"/>
    <a:srgbClr val="B2B2B2"/>
    <a:srgbClr val="8AD8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72" d="100"/>
          <a:sy n="72" d="100"/>
        </p:scale>
        <p:origin x="129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173908-043A-4A1F-961D-D7BDEDF25B3B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0CF0A31D-C65D-4FCD-8316-3A70F48EAE27}">
      <dgm:prSet phldrT="[Text]"/>
      <dgm:spPr>
        <a:solidFill>
          <a:schemeClr val="accent1"/>
        </a:solidFill>
      </dgm:spPr>
      <dgm:t>
        <a:bodyPr/>
        <a:lstStyle/>
        <a:p>
          <a:r>
            <a:rPr lang="en-US" b="1"/>
            <a:t>WORD</a:t>
          </a:r>
          <a:endParaRPr lang="en-US" b="1" dirty="0"/>
        </a:p>
      </dgm:t>
    </dgm:pt>
    <dgm:pt modelId="{4C17B863-4B12-4437-BD08-11601E2C29B4}" type="parTrans" cxnId="{C2D152ED-E18E-4FB5-AAF7-B58D46BC5A3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9386817-28ED-429B-8253-5EE4AFB07D93}" type="sibTrans" cxnId="{C2D152ED-E18E-4FB5-AAF7-B58D46BC5A3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57D1561-8FB2-4C15-BC35-FD5B963E6C88}">
      <dgm:prSet phldrT="[Text]" custT="1"/>
      <dgm:spPr/>
      <dgm:t>
        <a:bodyPr/>
        <a:lstStyle/>
        <a:p>
          <a:r>
            <a:rPr lang="en-US" sz="2100"/>
            <a:t>Indivisibility</a:t>
          </a:r>
          <a:endParaRPr lang="en-US" sz="2100" dirty="0"/>
        </a:p>
      </dgm:t>
    </dgm:pt>
    <dgm:pt modelId="{AA6DFC94-8B34-4544-BA0B-01A5249B069A}" type="parTrans" cxnId="{D5C60182-4DE1-4A26-891B-C58BFE53534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7C1E801-CFCC-455E-B832-4050B06B480A}" type="sibTrans" cxnId="{D5C60182-4DE1-4A26-891B-C58BFE53534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329E312-F95F-4C12-ABD0-BE96B728F395}">
      <dgm:prSet phldrT="[Text]" custT="1"/>
      <dgm:spPr/>
      <dgm:t>
        <a:bodyPr/>
        <a:lstStyle/>
        <a:p>
          <a:r>
            <a:rPr lang="en-US" sz="2400"/>
            <a:t>Positional mobility</a:t>
          </a:r>
          <a:endParaRPr lang="en-US" sz="2400" dirty="0"/>
        </a:p>
      </dgm:t>
    </dgm:pt>
    <dgm:pt modelId="{63583698-CED2-4385-9F35-3525BB13D621}" type="parTrans" cxnId="{6ED4CFDB-6C53-4B6E-A056-E24C6F517CE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7FCF078-716B-40FF-8CA1-858AC42424F6}" type="sibTrans" cxnId="{6ED4CFDB-6C53-4B6E-A056-E24C6F517CE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FA497A-631E-4DA7-AC71-01EFCF6F2923}">
      <dgm:prSet phldrT="[Text]" custT="1"/>
      <dgm:spPr/>
      <dgm:t>
        <a:bodyPr/>
        <a:lstStyle/>
        <a:p>
          <a:r>
            <a:rPr lang="en-US" sz="2400"/>
            <a:t>Internal stability</a:t>
          </a:r>
          <a:endParaRPr lang="en-US" sz="2400" dirty="0"/>
        </a:p>
      </dgm:t>
    </dgm:pt>
    <dgm:pt modelId="{4045AF02-4147-43FB-92C7-2D8E5FCFD736}" type="parTrans" cxnId="{B4819C4A-1D3A-418F-9150-CCD1BCE9DC5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71C9CA7-23C2-4828-9EFD-263240B15635}" type="sibTrans" cxnId="{B4819C4A-1D3A-418F-9150-CCD1BCE9DC5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3363A6-2CD8-4F12-B18C-ED675A03A4A1}" type="pres">
      <dgm:prSet presAssocID="{A6173908-043A-4A1F-961D-D7BDEDF25B3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vi-VN"/>
        </a:p>
      </dgm:t>
    </dgm:pt>
    <dgm:pt modelId="{7745E1B3-05FC-40A0-A430-1C48F599CD6C}" type="pres">
      <dgm:prSet presAssocID="{0CF0A31D-C65D-4FCD-8316-3A70F48EAE27}" presName="singleCycle" presStyleCnt="0"/>
      <dgm:spPr/>
    </dgm:pt>
    <dgm:pt modelId="{7C57C232-5195-4A10-B907-A8D66FF26951}" type="pres">
      <dgm:prSet presAssocID="{0CF0A31D-C65D-4FCD-8316-3A70F48EAE27}" presName="singleCenter" presStyleLbl="node1" presStyleIdx="0" presStyleCnt="4" custScaleX="70233" custScaleY="70233">
        <dgm:presLayoutVars>
          <dgm:chMax val="7"/>
          <dgm:chPref val="7"/>
        </dgm:presLayoutVars>
      </dgm:prSet>
      <dgm:spPr/>
      <dgm:t>
        <a:bodyPr/>
        <a:lstStyle/>
        <a:p>
          <a:endParaRPr lang="vi-VN"/>
        </a:p>
      </dgm:t>
    </dgm:pt>
    <dgm:pt modelId="{ECCB0365-B98C-4288-BD89-A0D007B54BD9}" type="pres">
      <dgm:prSet presAssocID="{AA6DFC94-8B34-4544-BA0B-01A5249B069A}" presName="Name56" presStyleLbl="parChTrans1D2" presStyleIdx="0" presStyleCnt="3"/>
      <dgm:spPr/>
      <dgm:t>
        <a:bodyPr/>
        <a:lstStyle/>
        <a:p>
          <a:endParaRPr lang="vi-VN"/>
        </a:p>
      </dgm:t>
    </dgm:pt>
    <dgm:pt modelId="{60151FC2-DA44-40B7-8149-87DD33F1087B}" type="pres">
      <dgm:prSet presAssocID="{B57D1561-8FB2-4C15-BC35-FD5B963E6C88}" presName="text0" presStyleLbl="node1" presStyleIdx="1" presStyleCnt="4" custScaleX="154441" custScaleY="154441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3902D329-94F4-42CA-AFFE-B392F70DD1D0}" type="pres">
      <dgm:prSet presAssocID="{63583698-CED2-4385-9F35-3525BB13D621}" presName="Name56" presStyleLbl="parChTrans1D2" presStyleIdx="1" presStyleCnt="3"/>
      <dgm:spPr/>
      <dgm:t>
        <a:bodyPr/>
        <a:lstStyle/>
        <a:p>
          <a:endParaRPr lang="vi-VN"/>
        </a:p>
      </dgm:t>
    </dgm:pt>
    <dgm:pt modelId="{09092820-6573-4E68-921B-E49F0D27FB3E}" type="pres">
      <dgm:prSet presAssocID="{5329E312-F95F-4C12-ABD0-BE96B728F395}" presName="text0" presStyleLbl="node1" presStyleIdx="2" presStyleCnt="4" custScaleX="162981" custScaleY="162981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00152C2F-39C4-4EFA-B884-19B28DE39794}" type="pres">
      <dgm:prSet presAssocID="{4045AF02-4147-43FB-92C7-2D8E5FCFD736}" presName="Name56" presStyleLbl="parChTrans1D2" presStyleIdx="2" presStyleCnt="3"/>
      <dgm:spPr/>
      <dgm:t>
        <a:bodyPr/>
        <a:lstStyle/>
        <a:p>
          <a:endParaRPr lang="vi-VN"/>
        </a:p>
      </dgm:t>
    </dgm:pt>
    <dgm:pt modelId="{54C9EF43-20CF-4AD8-B6A1-4D16B0F2EBFC}" type="pres">
      <dgm:prSet presAssocID="{ACFA497A-631E-4DA7-AC71-01EFCF6F2923}" presName="text0" presStyleLbl="node1" presStyleIdx="3" presStyleCnt="4" custScaleX="151300" custScaleY="151300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C2D152ED-E18E-4FB5-AAF7-B58D46BC5A33}" srcId="{A6173908-043A-4A1F-961D-D7BDEDF25B3B}" destId="{0CF0A31D-C65D-4FCD-8316-3A70F48EAE27}" srcOrd="0" destOrd="0" parTransId="{4C17B863-4B12-4437-BD08-11601E2C29B4}" sibTransId="{09386817-28ED-429B-8253-5EE4AFB07D93}"/>
    <dgm:cxn modelId="{AFA7723B-260B-41CD-A5B6-666A1C1E1514}" type="presOf" srcId="{5329E312-F95F-4C12-ABD0-BE96B728F395}" destId="{09092820-6573-4E68-921B-E49F0D27FB3E}" srcOrd="0" destOrd="0" presId="urn:microsoft.com/office/officeart/2008/layout/RadialCluster"/>
    <dgm:cxn modelId="{C4B54D69-9A13-4637-B167-F27110D9A627}" type="presOf" srcId="{B57D1561-8FB2-4C15-BC35-FD5B963E6C88}" destId="{60151FC2-DA44-40B7-8149-87DD33F1087B}" srcOrd="0" destOrd="0" presId="urn:microsoft.com/office/officeart/2008/layout/RadialCluster"/>
    <dgm:cxn modelId="{3B5A63F2-A605-4728-85A6-17D1A0933DFE}" type="presOf" srcId="{4045AF02-4147-43FB-92C7-2D8E5FCFD736}" destId="{00152C2F-39C4-4EFA-B884-19B28DE39794}" srcOrd="0" destOrd="0" presId="urn:microsoft.com/office/officeart/2008/layout/RadialCluster"/>
    <dgm:cxn modelId="{750DD277-BC25-4EE3-BDA4-0676DCF48AF5}" type="presOf" srcId="{0CF0A31D-C65D-4FCD-8316-3A70F48EAE27}" destId="{7C57C232-5195-4A10-B907-A8D66FF26951}" srcOrd="0" destOrd="0" presId="urn:microsoft.com/office/officeart/2008/layout/RadialCluster"/>
    <dgm:cxn modelId="{AD6CEE74-2AFA-4BD5-8F9E-9B290FA6388A}" type="presOf" srcId="{AA6DFC94-8B34-4544-BA0B-01A5249B069A}" destId="{ECCB0365-B98C-4288-BD89-A0D007B54BD9}" srcOrd="0" destOrd="0" presId="urn:microsoft.com/office/officeart/2008/layout/RadialCluster"/>
    <dgm:cxn modelId="{21C01B32-EDC4-4444-BE8E-E5E18A45AB69}" type="presOf" srcId="{63583698-CED2-4385-9F35-3525BB13D621}" destId="{3902D329-94F4-42CA-AFFE-B392F70DD1D0}" srcOrd="0" destOrd="0" presId="urn:microsoft.com/office/officeart/2008/layout/RadialCluster"/>
    <dgm:cxn modelId="{6ED4CFDB-6C53-4B6E-A056-E24C6F517CEC}" srcId="{0CF0A31D-C65D-4FCD-8316-3A70F48EAE27}" destId="{5329E312-F95F-4C12-ABD0-BE96B728F395}" srcOrd="1" destOrd="0" parTransId="{63583698-CED2-4385-9F35-3525BB13D621}" sibTransId="{87FCF078-716B-40FF-8CA1-858AC42424F6}"/>
    <dgm:cxn modelId="{D5C60182-4DE1-4A26-891B-C58BFE535347}" srcId="{0CF0A31D-C65D-4FCD-8316-3A70F48EAE27}" destId="{B57D1561-8FB2-4C15-BC35-FD5B963E6C88}" srcOrd="0" destOrd="0" parTransId="{AA6DFC94-8B34-4544-BA0B-01A5249B069A}" sibTransId="{47C1E801-CFCC-455E-B832-4050B06B480A}"/>
    <dgm:cxn modelId="{87616D58-CE05-4E41-AC45-A455B4E507A1}" type="presOf" srcId="{ACFA497A-631E-4DA7-AC71-01EFCF6F2923}" destId="{54C9EF43-20CF-4AD8-B6A1-4D16B0F2EBFC}" srcOrd="0" destOrd="0" presId="urn:microsoft.com/office/officeart/2008/layout/RadialCluster"/>
    <dgm:cxn modelId="{B4819C4A-1D3A-418F-9150-CCD1BCE9DC58}" srcId="{0CF0A31D-C65D-4FCD-8316-3A70F48EAE27}" destId="{ACFA497A-631E-4DA7-AC71-01EFCF6F2923}" srcOrd="2" destOrd="0" parTransId="{4045AF02-4147-43FB-92C7-2D8E5FCFD736}" sibTransId="{371C9CA7-23C2-4828-9EFD-263240B15635}"/>
    <dgm:cxn modelId="{6C4F5242-C5C1-4C72-8430-A672762C9345}" type="presOf" srcId="{A6173908-043A-4A1F-961D-D7BDEDF25B3B}" destId="{D23363A6-2CD8-4F12-B18C-ED675A03A4A1}" srcOrd="0" destOrd="0" presId="urn:microsoft.com/office/officeart/2008/layout/RadialCluster"/>
    <dgm:cxn modelId="{6040E433-4792-4971-A832-41CC4C9E05CC}" type="presParOf" srcId="{D23363A6-2CD8-4F12-B18C-ED675A03A4A1}" destId="{7745E1B3-05FC-40A0-A430-1C48F599CD6C}" srcOrd="0" destOrd="0" presId="urn:microsoft.com/office/officeart/2008/layout/RadialCluster"/>
    <dgm:cxn modelId="{8726E985-DB06-4435-BB61-D91828296610}" type="presParOf" srcId="{7745E1B3-05FC-40A0-A430-1C48F599CD6C}" destId="{7C57C232-5195-4A10-B907-A8D66FF26951}" srcOrd="0" destOrd="0" presId="urn:microsoft.com/office/officeart/2008/layout/RadialCluster"/>
    <dgm:cxn modelId="{05581CB4-3EFD-4FCC-B0C6-F7FAB484280D}" type="presParOf" srcId="{7745E1B3-05FC-40A0-A430-1C48F599CD6C}" destId="{ECCB0365-B98C-4288-BD89-A0D007B54BD9}" srcOrd="1" destOrd="0" presId="urn:microsoft.com/office/officeart/2008/layout/RadialCluster"/>
    <dgm:cxn modelId="{76B6E5CA-4BEF-4E1D-8693-2CD7091BC0CD}" type="presParOf" srcId="{7745E1B3-05FC-40A0-A430-1C48F599CD6C}" destId="{60151FC2-DA44-40B7-8149-87DD33F1087B}" srcOrd="2" destOrd="0" presId="urn:microsoft.com/office/officeart/2008/layout/RadialCluster"/>
    <dgm:cxn modelId="{687F3DD1-6653-40D2-84C0-087167966231}" type="presParOf" srcId="{7745E1B3-05FC-40A0-A430-1C48F599CD6C}" destId="{3902D329-94F4-42CA-AFFE-B392F70DD1D0}" srcOrd="3" destOrd="0" presId="urn:microsoft.com/office/officeart/2008/layout/RadialCluster"/>
    <dgm:cxn modelId="{B86FAC78-36AA-4FE9-8167-E43134CF7235}" type="presParOf" srcId="{7745E1B3-05FC-40A0-A430-1C48F599CD6C}" destId="{09092820-6573-4E68-921B-E49F0D27FB3E}" srcOrd="4" destOrd="0" presId="urn:microsoft.com/office/officeart/2008/layout/RadialCluster"/>
    <dgm:cxn modelId="{88EAD6F7-792D-429D-8E79-808FEC06D46D}" type="presParOf" srcId="{7745E1B3-05FC-40A0-A430-1C48F599CD6C}" destId="{00152C2F-39C4-4EFA-B884-19B28DE39794}" srcOrd="5" destOrd="0" presId="urn:microsoft.com/office/officeart/2008/layout/RadialCluster"/>
    <dgm:cxn modelId="{34EA4D8C-0721-4B67-A7C7-FEAF24A18EC9}" type="presParOf" srcId="{7745E1B3-05FC-40A0-A430-1C48F599CD6C}" destId="{54C9EF43-20CF-4AD8-B6A1-4D16B0F2EBFC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9027AFD-6722-4FCF-BC0D-AB707C6C9E51}" type="doc">
      <dgm:prSet loTypeId="urn:microsoft.com/office/officeart/2008/layout/RadialCluster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57FECF-5238-48FC-B4FD-D39F164C9E2E}">
      <dgm:prSet phldrT="[Text]"/>
      <dgm:spPr/>
      <dgm:t>
        <a:bodyPr/>
        <a:lstStyle/>
        <a:p>
          <a:r>
            <a:rPr lang="en-US" b="1">
              <a:latin typeface="Khmer UI" pitchFamily="34" charset="0"/>
              <a:ea typeface="Meiryo UI" pitchFamily="34" charset="-128"/>
              <a:cs typeface="Khmer UI" pitchFamily="34" charset="0"/>
            </a:rPr>
            <a:t>CONVERSION</a:t>
          </a:r>
          <a:endParaRPr lang="en-US" dirty="0"/>
        </a:p>
      </dgm:t>
    </dgm:pt>
    <dgm:pt modelId="{6A850510-A8ED-4F04-B602-5DC65C20B5CA}" type="parTrans" cxnId="{C550DCFC-A016-4BDD-AFF5-3F825B22354D}">
      <dgm:prSet/>
      <dgm:spPr/>
      <dgm:t>
        <a:bodyPr/>
        <a:lstStyle/>
        <a:p>
          <a:endParaRPr lang="en-US"/>
        </a:p>
      </dgm:t>
    </dgm:pt>
    <dgm:pt modelId="{8EFF1FC5-39FA-482C-B7AF-97DBC5481266}" type="sibTrans" cxnId="{C550DCFC-A016-4BDD-AFF5-3F825B22354D}">
      <dgm:prSet/>
      <dgm:spPr/>
      <dgm:t>
        <a:bodyPr/>
        <a:lstStyle/>
        <a:p>
          <a:endParaRPr lang="en-US"/>
        </a:p>
      </dgm:t>
    </dgm:pt>
    <dgm:pt modelId="{35A6F091-7DA6-4649-9414-FBA1EFBE5B6B}">
      <dgm:prSet phldrT="[Text]"/>
      <dgm:spPr/>
      <dgm:t>
        <a:bodyPr/>
        <a:lstStyle/>
        <a:p>
          <a:r>
            <a:rPr lang="en-US" b="1">
              <a:latin typeface="Khmer UI" pitchFamily="34" charset="0"/>
              <a:ea typeface="Meiryo UI" pitchFamily="34" charset="-128"/>
              <a:cs typeface="Khmer UI" pitchFamily="34" charset="0"/>
            </a:rPr>
            <a:t>Complete  </a:t>
          </a:r>
          <a:endParaRPr lang="en-US" dirty="0"/>
        </a:p>
      </dgm:t>
    </dgm:pt>
    <dgm:pt modelId="{1A510146-0069-420F-9593-38B9284CFB22}" type="parTrans" cxnId="{21E4BA78-0037-4BB3-B130-FCA4D892B4A5}">
      <dgm:prSet/>
      <dgm:spPr/>
      <dgm:t>
        <a:bodyPr/>
        <a:lstStyle/>
        <a:p>
          <a:endParaRPr lang="en-US"/>
        </a:p>
      </dgm:t>
    </dgm:pt>
    <dgm:pt modelId="{907A0614-103C-46E7-9BDE-4C6BA02C4BCD}" type="sibTrans" cxnId="{21E4BA78-0037-4BB3-B130-FCA4D892B4A5}">
      <dgm:prSet/>
      <dgm:spPr/>
      <dgm:t>
        <a:bodyPr/>
        <a:lstStyle/>
        <a:p>
          <a:endParaRPr lang="en-US"/>
        </a:p>
      </dgm:t>
    </dgm:pt>
    <dgm:pt modelId="{AEC9AD86-5E94-49B2-BD83-3DE96A89FFC6}">
      <dgm:prSet phldrT="[Text]"/>
      <dgm:spPr/>
      <dgm:t>
        <a:bodyPr/>
        <a:lstStyle/>
        <a:p>
          <a:r>
            <a:rPr lang="en-US" b="1">
              <a:latin typeface="Khmer UI" pitchFamily="34" charset="0"/>
              <a:ea typeface="Meiryo UI" pitchFamily="34" charset="-128"/>
              <a:cs typeface="Khmer UI" pitchFamily="34" charset="0"/>
            </a:rPr>
            <a:t>Approximate</a:t>
          </a:r>
          <a:endParaRPr lang="en-US" dirty="0"/>
        </a:p>
      </dgm:t>
    </dgm:pt>
    <dgm:pt modelId="{8D3361D0-223B-4151-8E35-F3C0BDE19FD3}" type="parTrans" cxnId="{867F038C-D6FD-4488-9E64-705551D54589}">
      <dgm:prSet/>
      <dgm:spPr/>
      <dgm:t>
        <a:bodyPr/>
        <a:lstStyle/>
        <a:p>
          <a:endParaRPr lang="en-US"/>
        </a:p>
      </dgm:t>
    </dgm:pt>
    <dgm:pt modelId="{B5310708-D971-4928-A952-27ACDCB4B65B}" type="sibTrans" cxnId="{867F038C-D6FD-4488-9E64-705551D54589}">
      <dgm:prSet/>
      <dgm:spPr/>
      <dgm:t>
        <a:bodyPr/>
        <a:lstStyle/>
        <a:p>
          <a:endParaRPr lang="en-US"/>
        </a:p>
      </dgm:t>
    </dgm:pt>
    <dgm:pt modelId="{1CC13EFC-EDF7-41EF-A7F4-EBF027DE0091}">
      <dgm:prSet/>
      <dgm:spPr/>
      <dgm:t>
        <a:bodyPr/>
        <a:lstStyle/>
        <a:p>
          <a:endParaRPr lang="en-US"/>
        </a:p>
      </dgm:t>
    </dgm:pt>
    <dgm:pt modelId="{071EDE43-6485-442F-9D39-6050C343BB89}" type="parTrans" cxnId="{D2E294A3-33DB-4604-9721-19CEE2BC6F3B}">
      <dgm:prSet/>
      <dgm:spPr/>
      <dgm:t>
        <a:bodyPr/>
        <a:lstStyle/>
        <a:p>
          <a:endParaRPr lang="en-US"/>
        </a:p>
      </dgm:t>
    </dgm:pt>
    <dgm:pt modelId="{11763F30-93C7-4117-9398-8306A710D9A8}" type="sibTrans" cxnId="{D2E294A3-33DB-4604-9721-19CEE2BC6F3B}">
      <dgm:prSet/>
      <dgm:spPr/>
      <dgm:t>
        <a:bodyPr/>
        <a:lstStyle/>
        <a:p>
          <a:endParaRPr lang="en-US"/>
        </a:p>
      </dgm:t>
    </dgm:pt>
    <dgm:pt modelId="{4C5143E1-3FF5-4C7A-B7F5-ABF33FE6783C}" type="pres">
      <dgm:prSet presAssocID="{19027AFD-6722-4FCF-BC0D-AB707C6C9E5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vi-VN"/>
        </a:p>
      </dgm:t>
    </dgm:pt>
    <dgm:pt modelId="{FCC0219F-7C72-49FD-9FF5-B9759F8F454C}" type="pres">
      <dgm:prSet presAssocID="{D557FECF-5238-48FC-B4FD-D39F164C9E2E}" presName="singleCycle" presStyleCnt="0"/>
      <dgm:spPr/>
    </dgm:pt>
    <dgm:pt modelId="{1E712B60-9C2A-4477-8300-F0ADD4268AF4}" type="pres">
      <dgm:prSet presAssocID="{D557FECF-5238-48FC-B4FD-D39F164C9E2E}" presName="singleCenter" presStyleLbl="node1" presStyleIdx="0" presStyleCnt="3" custScaleX="296586" custLinFactNeighborX="1308" custLinFactNeighborY="-21152">
        <dgm:presLayoutVars>
          <dgm:chMax val="7"/>
          <dgm:chPref val="7"/>
        </dgm:presLayoutVars>
      </dgm:prSet>
      <dgm:spPr/>
      <dgm:t>
        <a:bodyPr/>
        <a:lstStyle/>
        <a:p>
          <a:endParaRPr lang="vi-VN"/>
        </a:p>
      </dgm:t>
    </dgm:pt>
    <dgm:pt modelId="{C964E63B-101D-47A0-B33E-D48A70B45E7A}" type="pres">
      <dgm:prSet presAssocID="{1A510146-0069-420F-9593-38B9284CFB22}" presName="Name56" presStyleLbl="parChTrans1D2" presStyleIdx="0" presStyleCnt="2"/>
      <dgm:spPr/>
      <dgm:t>
        <a:bodyPr/>
        <a:lstStyle/>
        <a:p>
          <a:endParaRPr lang="vi-VN"/>
        </a:p>
      </dgm:t>
    </dgm:pt>
    <dgm:pt modelId="{E25E6DDE-4E77-44B5-B3E8-0C9499357606}" type="pres">
      <dgm:prSet presAssocID="{35A6F091-7DA6-4649-9414-FBA1EFBE5B6B}" presName="text0" presStyleLbl="node1" presStyleIdx="1" presStyleCnt="3" custScaleX="453596" custRadScaleRad="230648" custRadScaleInc="-13278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FAD43758-3304-47F7-A1C3-FBE81B257255}" type="pres">
      <dgm:prSet presAssocID="{8D3361D0-223B-4151-8E35-F3C0BDE19FD3}" presName="Name56" presStyleLbl="parChTrans1D2" presStyleIdx="1" presStyleCnt="2"/>
      <dgm:spPr/>
      <dgm:t>
        <a:bodyPr/>
        <a:lstStyle/>
        <a:p>
          <a:endParaRPr lang="vi-VN"/>
        </a:p>
      </dgm:t>
    </dgm:pt>
    <dgm:pt modelId="{B903ACB1-82FD-4E6C-A049-AAC5DAF48A7A}" type="pres">
      <dgm:prSet presAssocID="{AEC9AD86-5E94-49B2-BD83-3DE96A89FFC6}" presName="text0" presStyleLbl="node1" presStyleIdx="2" presStyleCnt="3" custScaleX="420057" custRadScaleRad="228488" custRadScaleInc="-67463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867F038C-D6FD-4488-9E64-705551D54589}" srcId="{D557FECF-5238-48FC-B4FD-D39F164C9E2E}" destId="{AEC9AD86-5E94-49B2-BD83-3DE96A89FFC6}" srcOrd="1" destOrd="0" parTransId="{8D3361D0-223B-4151-8E35-F3C0BDE19FD3}" sibTransId="{B5310708-D971-4928-A952-27ACDCB4B65B}"/>
    <dgm:cxn modelId="{850B2E29-9075-4652-801B-5C5AF9FCE2F0}" type="presOf" srcId="{D557FECF-5238-48FC-B4FD-D39F164C9E2E}" destId="{1E712B60-9C2A-4477-8300-F0ADD4268AF4}" srcOrd="0" destOrd="0" presId="urn:microsoft.com/office/officeart/2008/layout/RadialCluster"/>
    <dgm:cxn modelId="{D42257C0-B596-402F-8748-C74CD0D7F070}" type="presOf" srcId="{8D3361D0-223B-4151-8E35-F3C0BDE19FD3}" destId="{FAD43758-3304-47F7-A1C3-FBE81B257255}" srcOrd="0" destOrd="0" presId="urn:microsoft.com/office/officeart/2008/layout/RadialCluster"/>
    <dgm:cxn modelId="{403590FA-8F88-4353-876C-21611D7B01B0}" type="presOf" srcId="{35A6F091-7DA6-4649-9414-FBA1EFBE5B6B}" destId="{E25E6DDE-4E77-44B5-B3E8-0C9499357606}" srcOrd="0" destOrd="0" presId="urn:microsoft.com/office/officeart/2008/layout/RadialCluster"/>
    <dgm:cxn modelId="{E07FFDCD-F4DA-4134-B100-8A81F919CB60}" type="presOf" srcId="{1A510146-0069-420F-9593-38B9284CFB22}" destId="{C964E63B-101D-47A0-B33E-D48A70B45E7A}" srcOrd="0" destOrd="0" presId="urn:microsoft.com/office/officeart/2008/layout/RadialCluster"/>
    <dgm:cxn modelId="{21E4BA78-0037-4BB3-B130-FCA4D892B4A5}" srcId="{D557FECF-5238-48FC-B4FD-D39F164C9E2E}" destId="{35A6F091-7DA6-4649-9414-FBA1EFBE5B6B}" srcOrd="0" destOrd="0" parTransId="{1A510146-0069-420F-9593-38B9284CFB22}" sibTransId="{907A0614-103C-46E7-9BDE-4C6BA02C4BCD}"/>
    <dgm:cxn modelId="{C550DCFC-A016-4BDD-AFF5-3F825B22354D}" srcId="{19027AFD-6722-4FCF-BC0D-AB707C6C9E51}" destId="{D557FECF-5238-48FC-B4FD-D39F164C9E2E}" srcOrd="0" destOrd="0" parTransId="{6A850510-A8ED-4F04-B602-5DC65C20B5CA}" sibTransId="{8EFF1FC5-39FA-482C-B7AF-97DBC5481266}"/>
    <dgm:cxn modelId="{EE69629A-9191-4137-A3B8-8CA2FC2972FC}" type="presOf" srcId="{19027AFD-6722-4FCF-BC0D-AB707C6C9E51}" destId="{4C5143E1-3FF5-4C7A-B7F5-ABF33FE6783C}" srcOrd="0" destOrd="0" presId="urn:microsoft.com/office/officeart/2008/layout/RadialCluster"/>
    <dgm:cxn modelId="{DE038986-9B6A-451F-9CCF-F1C8A524B7E4}" type="presOf" srcId="{AEC9AD86-5E94-49B2-BD83-3DE96A89FFC6}" destId="{B903ACB1-82FD-4E6C-A049-AAC5DAF48A7A}" srcOrd="0" destOrd="0" presId="urn:microsoft.com/office/officeart/2008/layout/RadialCluster"/>
    <dgm:cxn modelId="{D2E294A3-33DB-4604-9721-19CEE2BC6F3B}" srcId="{19027AFD-6722-4FCF-BC0D-AB707C6C9E51}" destId="{1CC13EFC-EDF7-41EF-A7F4-EBF027DE0091}" srcOrd="1" destOrd="0" parTransId="{071EDE43-6485-442F-9D39-6050C343BB89}" sibTransId="{11763F30-93C7-4117-9398-8306A710D9A8}"/>
    <dgm:cxn modelId="{7FCE6B49-1A1F-4E0C-9EEF-E739423CD577}" type="presParOf" srcId="{4C5143E1-3FF5-4C7A-B7F5-ABF33FE6783C}" destId="{FCC0219F-7C72-49FD-9FF5-B9759F8F454C}" srcOrd="0" destOrd="0" presId="urn:microsoft.com/office/officeart/2008/layout/RadialCluster"/>
    <dgm:cxn modelId="{DD7062C7-0B2F-49FE-89A9-0F722AE78ED7}" type="presParOf" srcId="{FCC0219F-7C72-49FD-9FF5-B9759F8F454C}" destId="{1E712B60-9C2A-4477-8300-F0ADD4268AF4}" srcOrd="0" destOrd="0" presId="urn:microsoft.com/office/officeart/2008/layout/RadialCluster"/>
    <dgm:cxn modelId="{551EAA4F-C198-4979-9282-832C0B894FC1}" type="presParOf" srcId="{FCC0219F-7C72-49FD-9FF5-B9759F8F454C}" destId="{C964E63B-101D-47A0-B33E-D48A70B45E7A}" srcOrd="1" destOrd="0" presId="urn:microsoft.com/office/officeart/2008/layout/RadialCluster"/>
    <dgm:cxn modelId="{F55726DE-F688-4191-9F84-5C599C56665D}" type="presParOf" srcId="{FCC0219F-7C72-49FD-9FF5-B9759F8F454C}" destId="{E25E6DDE-4E77-44B5-B3E8-0C9499357606}" srcOrd="2" destOrd="0" presId="urn:microsoft.com/office/officeart/2008/layout/RadialCluster"/>
    <dgm:cxn modelId="{F3A8A494-A23B-4C6B-BE17-E4130B4B218B}" type="presParOf" srcId="{FCC0219F-7C72-49FD-9FF5-B9759F8F454C}" destId="{FAD43758-3304-47F7-A1C3-FBE81B257255}" srcOrd="3" destOrd="0" presId="urn:microsoft.com/office/officeart/2008/layout/RadialCluster"/>
    <dgm:cxn modelId="{94D0B39D-2B76-4F0A-86DA-1CE03AA89C8D}" type="presParOf" srcId="{FCC0219F-7C72-49FD-9FF5-B9759F8F454C}" destId="{B903ACB1-82FD-4E6C-A049-AAC5DAF48A7A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6F59F55-DD87-4928-AEBB-3451811399FB}" type="doc">
      <dgm:prSet loTypeId="urn:microsoft.com/office/officeart/2005/8/layout/equation1" loCatId="process" qsTypeId="urn:microsoft.com/office/officeart/2005/8/quickstyle/3d1" qsCatId="3D" csTypeId="urn:microsoft.com/office/officeart/2005/8/colors/colorful4" csCatId="colorful" phldr="1"/>
      <dgm:spPr/>
    </dgm:pt>
    <dgm:pt modelId="{1BD707DF-6754-464F-A04C-4058CAAF6090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</a:rPr>
            <a:t>pop</a:t>
          </a:r>
        </a:p>
      </dgm:t>
    </dgm:pt>
    <dgm:pt modelId="{46D5CD25-4CAB-41A3-88FE-3616B63FC8A7}" type="parTrans" cxnId="{F07AA7DC-793B-4997-B4B0-97CEB7681CCE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21D86D1D-05E4-4702-90A2-555A91B66CDD}" type="sibTrans" cxnId="{F07AA7DC-793B-4997-B4B0-97CEB7681CCE}">
      <dgm:prSet custT="1"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541C5651-E562-4FF7-81DE-999127A25341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</a:rPr>
            <a:t>group</a:t>
          </a:r>
        </a:p>
      </dgm:t>
    </dgm:pt>
    <dgm:pt modelId="{0BEC839D-C026-4A62-B279-67467D7605FE}" type="parTrans" cxnId="{44BEAAF9-8480-47DE-91DD-7E3F5C2EC64E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1FA7050F-15F4-4932-8EEC-02FBBA6AEB4D}" type="sibTrans" cxnId="{44BEAAF9-8480-47DE-91DD-7E3F5C2EC64E}">
      <dgm:prSet custT="1"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CDE470A8-446B-45EC-AB72-9D15D8E868BE}">
      <dgm:prSet phldrT="[Text]" custT="1"/>
      <dgm:spPr/>
      <dgm:t>
        <a:bodyPr/>
        <a:lstStyle/>
        <a:p>
          <a:r>
            <a:rPr lang="en-US" sz="2400" b="1" dirty="0">
              <a:solidFill>
                <a:schemeClr val="tx1"/>
              </a:solidFill>
            </a:rPr>
            <a:t>pop group</a:t>
          </a:r>
        </a:p>
      </dgm:t>
    </dgm:pt>
    <dgm:pt modelId="{9AA4EED9-FCB7-481C-BF98-C5F87824AA04}" type="parTrans" cxnId="{12F876DA-F2D5-4B9D-B794-6B17F29EBD76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005D1943-C0E0-41BF-A3FE-0959CA45BCF3}" type="sibTrans" cxnId="{12F876DA-F2D5-4B9D-B794-6B17F29EBD76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815EE6DB-8234-4C74-8D31-94EF41856F73}" type="pres">
      <dgm:prSet presAssocID="{56F59F55-DD87-4928-AEBB-3451811399FB}" presName="linearFlow" presStyleCnt="0">
        <dgm:presLayoutVars>
          <dgm:dir/>
          <dgm:resizeHandles val="exact"/>
        </dgm:presLayoutVars>
      </dgm:prSet>
      <dgm:spPr/>
    </dgm:pt>
    <dgm:pt modelId="{01D1EB26-8C95-4F02-8D36-8B591B44F61B}" type="pres">
      <dgm:prSet presAssocID="{1BD707DF-6754-464F-A04C-4058CAAF60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7F182F03-5F2E-4566-ABC0-94FBFAC0FE84}" type="pres">
      <dgm:prSet presAssocID="{21D86D1D-05E4-4702-90A2-555A91B66CDD}" presName="spacerL" presStyleCnt="0"/>
      <dgm:spPr/>
    </dgm:pt>
    <dgm:pt modelId="{FF3B354F-E6CE-4577-8860-059465D941F7}" type="pres">
      <dgm:prSet presAssocID="{21D86D1D-05E4-4702-90A2-555A91B66CDD}" presName="sibTrans" presStyleLbl="sibTrans2D1" presStyleIdx="0" presStyleCnt="2"/>
      <dgm:spPr/>
      <dgm:t>
        <a:bodyPr/>
        <a:lstStyle/>
        <a:p>
          <a:endParaRPr lang="vi-VN"/>
        </a:p>
      </dgm:t>
    </dgm:pt>
    <dgm:pt modelId="{6F437D74-20DC-4053-9B4B-D71CD808DDDD}" type="pres">
      <dgm:prSet presAssocID="{21D86D1D-05E4-4702-90A2-555A91B66CDD}" presName="spacerR" presStyleCnt="0"/>
      <dgm:spPr/>
    </dgm:pt>
    <dgm:pt modelId="{9757EB73-EB32-4A9A-96F6-003A03B34785}" type="pres">
      <dgm:prSet presAssocID="{541C5651-E562-4FF7-81DE-999127A2534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9EB7A27D-D1BC-4C68-A0C1-7CEC603EFF97}" type="pres">
      <dgm:prSet presAssocID="{1FA7050F-15F4-4932-8EEC-02FBBA6AEB4D}" presName="spacerL" presStyleCnt="0"/>
      <dgm:spPr/>
    </dgm:pt>
    <dgm:pt modelId="{81CAC3A0-DBB8-475C-9327-3645FAC617CA}" type="pres">
      <dgm:prSet presAssocID="{1FA7050F-15F4-4932-8EEC-02FBBA6AEB4D}" presName="sibTrans" presStyleLbl="sibTrans2D1" presStyleIdx="1" presStyleCnt="2"/>
      <dgm:spPr/>
      <dgm:t>
        <a:bodyPr/>
        <a:lstStyle/>
        <a:p>
          <a:endParaRPr lang="vi-VN"/>
        </a:p>
      </dgm:t>
    </dgm:pt>
    <dgm:pt modelId="{DD884923-42FA-4AF6-B080-E7C8AE975B4B}" type="pres">
      <dgm:prSet presAssocID="{1FA7050F-15F4-4932-8EEC-02FBBA6AEB4D}" presName="spacerR" presStyleCnt="0"/>
      <dgm:spPr/>
    </dgm:pt>
    <dgm:pt modelId="{F01149F2-A274-4DB0-BBF5-44E52B99264C}" type="pres">
      <dgm:prSet presAssocID="{CDE470A8-446B-45EC-AB72-9D15D8E868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8BEFC7F5-D256-490B-A87F-BC844C7C2416}" type="presOf" srcId="{CDE470A8-446B-45EC-AB72-9D15D8E868BE}" destId="{F01149F2-A274-4DB0-BBF5-44E52B99264C}" srcOrd="0" destOrd="0" presId="urn:microsoft.com/office/officeart/2005/8/layout/equation1"/>
    <dgm:cxn modelId="{6872A858-D0B3-4A16-918A-D9BB449DEEB9}" type="presOf" srcId="{541C5651-E562-4FF7-81DE-999127A25341}" destId="{9757EB73-EB32-4A9A-96F6-003A03B34785}" srcOrd="0" destOrd="0" presId="urn:microsoft.com/office/officeart/2005/8/layout/equation1"/>
    <dgm:cxn modelId="{97D76504-AB8A-4073-8840-EFFC861BB086}" type="presOf" srcId="{21D86D1D-05E4-4702-90A2-555A91B66CDD}" destId="{FF3B354F-E6CE-4577-8860-059465D941F7}" srcOrd="0" destOrd="0" presId="urn:microsoft.com/office/officeart/2005/8/layout/equation1"/>
    <dgm:cxn modelId="{12F876DA-F2D5-4B9D-B794-6B17F29EBD76}" srcId="{56F59F55-DD87-4928-AEBB-3451811399FB}" destId="{CDE470A8-446B-45EC-AB72-9D15D8E868BE}" srcOrd="2" destOrd="0" parTransId="{9AA4EED9-FCB7-481C-BF98-C5F87824AA04}" sibTransId="{005D1943-C0E0-41BF-A3FE-0959CA45BCF3}"/>
    <dgm:cxn modelId="{1CB60314-0AD0-4A8C-9D3A-D1274C053094}" type="presOf" srcId="{1BD707DF-6754-464F-A04C-4058CAAF6090}" destId="{01D1EB26-8C95-4F02-8D36-8B591B44F61B}" srcOrd="0" destOrd="0" presId="urn:microsoft.com/office/officeart/2005/8/layout/equation1"/>
    <dgm:cxn modelId="{97CC1313-34F1-4880-BD1A-9A302BE984E7}" type="presOf" srcId="{56F59F55-DD87-4928-AEBB-3451811399FB}" destId="{815EE6DB-8234-4C74-8D31-94EF41856F73}" srcOrd="0" destOrd="0" presId="urn:microsoft.com/office/officeart/2005/8/layout/equation1"/>
    <dgm:cxn modelId="{F07AA7DC-793B-4997-B4B0-97CEB7681CCE}" srcId="{56F59F55-DD87-4928-AEBB-3451811399FB}" destId="{1BD707DF-6754-464F-A04C-4058CAAF6090}" srcOrd="0" destOrd="0" parTransId="{46D5CD25-4CAB-41A3-88FE-3616B63FC8A7}" sibTransId="{21D86D1D-05E4-4702-90A2-555A91B66CDD}"/>
    <dgm:cxn modelId="{4A15376F-4E80-4B77-BBD8-5C1BB6286D7F}" type="presOf" srcId="{1FA7050F-15F4-4932-8EEC-02FBBA6AEB4D}" destId="{81CAC3A0-DBB8-475C-9327-3645FAC617CA}" srcOrd="0" destOrd="0" presId="urn:microsoft.com/office/officeart/2005/8/layout/equation1"/>
    <dgm:cxn modelId="{44BEAAF9-8480-47DE-91DD-7E3F5C2EC64E}" srcId="{56F59F55-DD87-4928-AEBB-3451811399FB}" destId="{541C5651-E562-4FF7-81DE-999127A25341}" srcOrd="1" destOrd="0" parTransId="{0BEC839D-C026-4A62-B279-67467D7605FE}" sibTransId="{1FA7050F-15F4-4932-8EEC-02FBBA6AEB4D}"/>
    <dgm:cxn modelId="{7A6DC156-F9F3-4660-A040-3C03C96DD7B1}" type="presParOf" srcId="{815EE6DB-8234-4C74-8D31-94EF41856F73}" destId="{01D1EB26-8C95-4F02-8D36-8B591B44F61B}" srcOrd="0" destOrd="0" presId="urn:microsoft.com/office/officeart/2005/8/layout/equation1"/>
    <dgm:cxn modelId="{82DA2757-D2AF-4EE3-9312-F8847B91EE7D}" type="presParOf" srcId="{815EE6DB-8234-4C74-8D31-94EF41856F73}" destId="{7F182F03-5F2E-4566-ABC0-94FBFAC0FE84}" srcOrd="1" destOrd="0" presId="urn:microsoft.com/office/officeart/2005/8/layout/equation1"/>
    <dgm:cxn modelId="{619E69DC-CD24-4E5D-AAB6-CE7FA6EAA053}" type="presParOf" srcId="{815EE6DB-8234-4C74-8D31-94EF41856F73}" destId="{FF3B354F-E6CE-4577-8860-059465D941F7}" srcOrd="2" destOrd="0" presId="urn:microsoft.com/office/officeart/2005/8/layout/equation1"/>
    <dgm:cxn modelId="{101565F7-C94F-4976-BE87-E29CDA66C536}" type="presParOf" srcId="{815EE6DB-8234-4C74-8D31-94EF41856F73}" destId="{6F437D74-20DC-4053-9B4B-D71CD808DDDD}" srcOrd="3" destOrd="0" presId="urn:microsoft.com/office/officeart/2005/8/layout/equation1"/>
    <dgm:cxn modelId="{ED5B91F5-EE19-48D1-ACC9-AC97AF383F57}" type="presParOf" srcId="{815EE6DB-8234-4C74-8D31-94EF41856F73}" destId="{9757EB73-EB32-4A9A-96F6-003A03B34785}" srcOrd="4" destOrd="0" presId="urn:microsoft.com/office/officeart/2005/8/layout/equation1"/>
    <dgm:cxn modelId="{3D161E1A-A1DB-4B0A-B79C-A1943573B7AF}" type="presParOf" srcId="{815EE6DB-8234-4C74-8D31-94EF41856F73}" destId="{9EB7A27D-D1BC-4C68-A0C1-7CEC603EFF97}" srcOrd="5" destOrd="0" presId="urn:microsoft.com/office/officeart/2005/8/layout/equation1"/>
    <dgm:cxn modelId="{B977FBC3-E5B6-4396-A5FB-2589901EA03B}" type="presParOf" srcId="{815EE6DB-8234-4C74-8D31-94EF41856F73}" destId="{81CAC3A0-DBB8-475C-9327-3645FAC617CA}" srcOrd="6" destOrd="0" presId="urn:microsoft.com/office/officeart/2005/8/layout/equation1"/>
    <dgm:cxn modelId="{78279271-8C44-4498-A708-4F6DEF32DADD}" type="presParOf" srcId="{815EE6DB-8234-4C74-8D31-94EF41856F73}" destId="{DD884923-42FA-4AF6-B080-E7C8AE975B4B}" srcOrd="7" destOrd="0" presId="urn:microsoft.com/office/officeart/2005/8/layout/equation1"/>
    <dgm:cxn modelId="{DEBDE544-E109-475E-8870-300CA60858AD}" type="presParOf" srcId="{815EE6DB-8234-4C74-8D31-94EF41856F73}" destId="{F01149F2-A274-4DB0-BBF5-44E52B99264C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335EBE0-0727-44CE-906C-23EF7E639063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CFF8847-BF0B-48BB-AB39-ABA8454D8DEF}">
      <dgm:prSet phldrT="[Text]" custT="1"/>
      <dgm:spPr/>
      <dgm:t>
        <a:bodyPr/>
        <a:lstStyle/>
        <a:p>
          <a:r>
            <a:rPr lang="en-US" sz="2000" b="1" dirty="0">
              <a:solidFill>
                <a:schemeClr val="tx1"/>
              </a:solidFill>
              <a:latin typeface="+mj-lt"/>
            </a:rPr>
            <a:t>WORDS</a:t>
          </a:r>
        </a:p>
      </dgm:t>
    </dgm:pt>
    <dgm:pt modelId="{D62E2622-149E-4156-A091-A020AFE2E435}" type="parTrans" cxnId="{05CFAF7A-E573-40F3-92E7-12F9064EECBD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E425FF19-58CE-48C9-94D7-E6EC1C41FD6D}" type="sibTrans" cxnId="{05CFAF7A-E573-40F3-92E7-12F9064EECBD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59C7BF75-03EF-4252-A2B0-11A8151B809B}">
      <dgm:prSet phldrT="[Text]" custT="1"/>
      <dgm:spPr/>
      <dgm:t>
        <a:bodyPr/>
        <a:lstStyle/>
        <a:p>
          <a:r>
            <a:rPr lang="en-US" sz="1600" dirty="0">
              <a:solidFill>
                <a:schemeClr val="tx1"/>
              </a:solidFill>
              <a:latin typeface="+mj-lt"/>
            </a:rPr>
            <a:t>According to </a:t>
          </a:r>
          <a:r>
            <a:rPr lang="en-US" sz="1800" b="1" dirty="0">
              <a:solidFill>
                <a:srgbClr val="FFFFFF"/>
              </a:solidFill>
              <a:latin typeface="+mj-lt"/>
            </a:rPr>
            <a:t>structure</a:t>
          </a:r>
          <a:endParaRPr lang="en-US" sz="1600" b="1" dirty="0">
            <a:solidFill>
              <a:srgbClr val="FFFFFF"/>
            </a:solidFill>
            <a:latin typeface="+mj-lt"/>
          </a:endParaRPr>
        </a:p>
      </dgm:t>
    </dgm:pt>
    <dgm:pt modelId="{A7B7C7D7-7D8E-4BA9-B87E-FC683E923300}" type="parTrans" cxnId="{93BDA081-0BC3-470A-9E1D-30FB45B213D5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648C6F78-D237-40B1-A3E5-D8F09E93B9AF}" type="sibTrans" cxnId="{93BDA081-0BC3-470A-9E1D-30FB45B213D5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2798F1A5-C9FE-46E1-B70F-132DC93D6141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Simple </a:t>
          </a:r>
          <a:r>
            <a:rPr lang="en-US" sz="1600" dirty="0">
              <a:solidFill>
                <a:schemeClr val="tx1"/>
              </a:solidFill>
              <a:latin typeface="+mj-lt"/>
            </a:rPr>
            <a:t>(S)</a:t>
          </a:r>
          <a:endParaRPr lang="en-US" sz="2000" dirty="0">
            <a:solidFill>
              <a:schemeClr val="tx1"/>
            </a:solidFill>
            <a:latin typeface="+mj-lt"/>
          </a:endParaRPr>
        </a:p>
      </dgm:t>
    </dgm:pt>
    <dgm:pt modelId="{4C98878E-F3DE-4EA3-9CA9-563DF1D2010A}" type="parTrans" cxnId="{EB617E4A-DC66-4FF9-BE57-94949DE732A1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A14F1EC0-B584-4C0E-B448-84F937669AE3}" type="sibTrans" cxnId="{EB617E4A-DC66-4FF9-BE57-94949DE732A1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A6966CBF-D252-491E-BBB5-C0CF82FA0792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Complex </a:t>
          </a:r>
          <a:r>
            <a:rPr lang="en-US" sz="1400" dirty="0">
              <a:solidFill>
                <a:schemeClr val="tx1"/>
              </a:solidFill>
              <a:latin typeface="+mj-lt"/>
            </a:rPr>
            <a:t>(C-BB, C-FB)</a:t>
          </a:r>
          <a:endParaRPr lang="en-US" sz="2000" dirty="0">
            <a:solidFill>
              <a:schemeClr val="tx1"/>
            </a:solidFill>
            <a:latin typeface="+mj-lt"/>
          </a:endParaRPr>
        </a:p>
      </dgm:t>
    </dgm:pt>
    <dgm:pt modelId="{3D15F34C-ED28-4F07-87F5-E8F265A4D9E7}" type="parTrans" cxnId="{2EAF9722-A4FC-4024-B68A-0B6539F00E0B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878BD99F-12AB-45F4-BFC1-1C6FFC4B2F1D}" type="sibTrans" cxnId="{2EAF9722-A4FC-4024-B68A-0B6539F00E0B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ED34DA18-3684-4B47-8453-D1FAD604BCEC}">
      <dgm:prSet phldrT="[Text]" custT="1"/>
      <dgm:spPr/>
      <dgm:t>
        <a:bodyPr/>
        <a:lstStyle/>
        <a:p>
          <a:r>
            <a:rPr lang="en-US" sz="1600" dirty="0">
              <a:solidFill>
                <a:schemeClr val="tx1"/>
              </a:solidFill>
              <a:latin typeface="+mj-lt"/>
            </a:rPr>
            <a:t>According to </a:t>
          </a:r>
          <a:r>
            <a:rPr lang="en-US" sz="1600" b="1" dirty="0">
              <a:solidFill>
                <a:srgbClr val="FFFFFF"/>
              </a:solidFill>
              <a:latin typeface="+mj-lt"/>
            </a:rPr>
            <a:t>word-formation process </a:t>
          </a:r>
          <a:endParaRPr lang="en-US" sz="1400" b="1" dirty="0">
            <a:solidFill>
              <a:srgbClr val="FFFFFF"/>
            </a:solidFill>
            <a:latin typeface="+mj-lt"/>
          </a:endParaRPr>
        </a:p>
      </dgm:t>
    </dgm:pt>
    <dgm:pt modelId="{8B650784-18FC-41C2-A710-1BAB99A5AA8C}" type="parTrans" cxnId="{E5DFEA78-6BBF-450D-8777-6EA31E6EE79C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B54F3B12-E340-4BC7-8370-9A17C612B029}" type="sibTrans" cxnId="{E5DFEA78-6BBF-450D-8777-6EA31E6EE79C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2022D43C-F457-469A-BFB5-47B019788CD3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Coinage</a:t>
          </a:r>
        </a:p>
      </dgm:t>
    </dgm:pt>
    <dgm:pt modelId="{D261039F-59B5-4191-8D9E-7BFC54C99CC8}" type="parTrans" cxnId="{5F2E8A92-8ADB-4F1C-BE6C-7953C8E656A3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09CCE5C3-EE6B-48DB-9338-A7D811065E64}" type="sibTrans" cxnId="{5F2E8A92-8ADB-4F1C-BE6C-7953C8E656A3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717E0D63-1EAE-4D25-A33F-190D2AAA1062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Compound </a:t>
          </a:r>
          <a:r>
            <a:rPr lang="en-US" sz="1600" dirty="0">
              <a:solidFill>
                <a:schemeClr val="tx1"/>
              </a:solidFill>
              <a:latin typeface="+mj-lt"/>
            </a:rPr>
            <a:t>(Comp)</a:t>
          </a:r>
          <a:endParaRPr lang="en-US" sz="2000" dirty="0">
            <a:solidFill>
              <a:schemeClr val="tx1"/>
            </a:solidFill>
            <a:latin typeface="+mj-lt"/>
          </a:endParaRPr>
        </a:p>
      </dgm:t>
    </dgm:pt>
    <dgm:pt modelId="{3FC9C67F-48B1-41E4-A03D-D01652CEAF77}" type="parTrans" cxnId="{B7DF373F-92C3-4B45-B3FC-5EEFC93AB2E2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890B8CF6-AABD-4AA9-BCB0-2D5F92733B22}" type="sibTrans" cxnId="{B7DF373F-92C3-4B45-B3FC-5EEFC93AB2E2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DBEA4B5A-F01C-49C9-9589-DFCA40F24B17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Borrowing</a:t>
          </a:r>
        </a:p>
      </dgm:t>
    </dgm:pt>
    <dgm:pt modelId="{49845E0E-CCC9-4C13-882E-83F21E646643}" type="parTrans" cxnId="{A1AF0860-E05B-4239-BBC9-CFAFC736CC64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12F162F0-107E-4D8D-AABB-63497A3FBAC7}" type="sibTrans" cxnId="{A1AF0860-E05B-4239-BBC9-CFAFC736CC64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5FAE396D-5603-4040-A5CB-B064154FF074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Blending</a:t>
          </a:r>
        </a:p>
      </dgm:t>
    </dgm:pt>
    <dgm:pt modelId="{24400BF8-B25B-47C4-A99A-D70787B1C140}" type="parTrans" cxnId="{69A83FE9-16E1-4478-8883-375125DF32BE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14B7B8F7-6491-4B0C-BFFB-DB03B7F807E8}" type="sibTrans" cxnId="{69A83FE9-16E1-4478-8883-375125DF32BE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69CB160C-50F6-499E-B02E-91CB63442FBB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Clipping</a:t>
          </a:r>
        </a:p>
      </dgm:t>
    </dgm:pt>
    <dgm:pt modelId="{444409F3-0AFE-45D6-B409-FBEACA816FA2}" type="parTrans" cxnId="{72C2FBD6-1A7C-4891-A229-611E4F12AB16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BB9178C6-6118-4257-8F67-8D3DF7936EC9}" type="sibTrans" cxnId="{72C2FBD6-1A7C-4891-A229-611E4F12AB16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093282C2-ABB7-4600-8FAC-988B747CCEBA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 err="1">
              <a:solidFill>
                <a:schemeClr val="tx1"/>
              </a:solidFill>
              <a:latin typeface="+mj-lt"/>
            </a:rPr>
            <a:t>Acronymy</a:t>
          </a:r>
          <a:endParaRPr lang="en-US" sz="2000" dirty="0">
            <a:solidFill>
              <a:schemeClr val="tx1"/>
            </a:solidFill>
            <a:latin typeface="+mj-lt"/>
          </a:endParaRPr>
        </a:p>
      </dgm:t>
    </dgm:pt>
    <dgm:pt modelId="{94FEECCB-C47A-4B41-9E37-D847980ABCD0}" type="parTrans" cxnId="{13DB75CD-4D41-48B2-99A3-62D60FDFFA36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2575A52E-CC34-4BDD-B3B0-C5A4D9A5ED02}" type="sibTrans" cxnId="{13DB75CD-4D41-48B2-99A3-62D60FDFFA36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8B7D32A4-B10A-4DCB-BA44-59F2CB4E9679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Conversion</a:t>
          </a:r>
        </a:p>
      </dgm:t>
    </dgm:pt>
    <dgm:pt modelId="{A28386DF-77E7-4CE1-BF81-C68DA338D36A}" type="parTrans" cxnId="{9ADF3064-2C37-42FC-A8C0-4D40B39E855A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404A8A92-198F-43AE-A045-F9FD9C7061E0}" type="sibTrans" cxnId="{9ADF3064-2C37-42FC-A8C0-4D40B39E855A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D65DB306-8F98-4E1A-AB41-8EB55B255F7E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Affixation</a:t>
          </a:r>
        </a:p>
      </dgm:t>
    </dgm:pt>
    <dgm:pt modelId="{9BB715B5-A265-478C-838D-51292A415269}" type="parTrans" cxnId="{5AB3182C-F8D2-4640-9D26-343CB7763ED3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EE94E48D-DCB1-4135-90D5-38B49AD5655B}" type="sibTrans" cxnId="{5AB3182C-F8D2-4640-9D26-343CB7763ED3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1EE616DE-D3C1-489E-AE5E-013C6BF76E82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Back-formation</a:t>
          </a:r>
        </a:p>
      </dgm:t>
    </dgm:pt>
    <dgm:pt modelId="{2DFC069D-9E1A-4087-A61F-E20C62DE035D}" type="parTrans" cxnId="{FB5AC0AC-024B-4023-9BEB-192872F82280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1B43D20D-019B-4EEA-A9B7-03F08E252119}" type="sibTrans" cxnId="{FB5AC0AC-024B-4023-9BEB-192872F82280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76E3E983-48DE-48BB-A463-31D109EB0695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000" dirty="0">
              <a:solidFill>
                <a:schemeClr val="tx1"/>
              </a:solidFill>
              <a:latin typeface="+mj-lt"/>
            </a:rPr>
            <a:t>Compounding </a:t>
          </a:r>
        </a:p>
      </dgm:t>
    </dgm:pt>
    <dgm:pt modelId="{A5C74D83-640D-4DFF-9AF0-E043BA2F2EFC}" type="parTrans" cxnId="{11A0B00A-60A2-4711-8974-6ED8B8DD5170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DF94A530-16BB-44D5-BA19-CBD358772EA5}" type="sibTrans" cxnId="{11A0B00A-60A2-4711-8974-6ED8B8DD5170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655A034D-E4BB-45BC-BD21-6EE487A949D4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sz="1800" b="1" i="1" dirty="0">
              <a:solidFill>
                <a:srgbClr val="FF0000"/>
              </a:solidFill>
              <a:latin typeface="+mj-lt"/>
            </a:rPr>
            <a:t>1 </a:t>
          </a:r>
          <a:r>
            <a:rPr lang="en-US" sz="1800" i="1" dirty="0">
              <a:solidFill>
                <a:schemeClr val="tx1"/>
              </a:solidFill>
              <a:latin typeface="+mj-lt"/>
            </a:rPr>
            <a:t>single </a:t>
          </a:r>
          <a:r>
            <a:rPr lang="en-US" sz="1800" b="1" i="1" dirty="0">
              <a:solidFill>
                <a:schemeClr val="tx1"/>
              </a:solidFill>
              <a:latin typeface="+mj-lt"/>
            </a:rPr>
            <a:t>free</a:t>
          </a:r>
          <a:r>
            <a:rPr lang="en-US" sz="1800" i="1" dirty="0">
              <a:solidFill>
                <a:schemeClr val="tx1"/>
              </a:solidFill>
              <a:latin typeface="+mj-lt"/>
            </a:rPr>
            <a:t> morpheme</a:t>
          </a:r>
        </a:p>
      </dgm:t>
    </dgm:pt>
    <dgm:pt modelId="{29BB08C4-8037-49E6-B5E3-B9AC2F76FE0A}" type="parTrans" cxnId="{340FBC82-E1C9-4883-8A73-21005C0B9C48}">
      <dgm:prSet custT="1"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5FA81869-E47D-47DC-AE57-7924760BF3A3}" type="sibTrans" cxnId="{340FBC82-E1C9-4883-8A73-21005C0B9C48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E277707F-47FE-44A2-BCF1-0BDC87FD4B0D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sz="1800" b="1" i="1" dirty="0">
              <a:solidFill>
                <a:srgbClr val="FF0000"/>
              </a:solidFill>
              <a:latin typeface="+mj-lt"/>
            </a:rPr>
            <a:t>≥ 1</a:t>
          </a:r>
          <a:r>
            <a:rPr lang="en-US" sz="1800" i="1" dirty="0">
              <a:solidFill>
                <a:schemeClr val="tx1"/>
              </a:solidFill>
              <a:latin typeface="+mj-lt"/>
            </a:rPr>
            <a:t> </a:t>
          </a:r>
          <a:r>
            <a:rPr lang="en-US" sz="1800" b="1" i="1" dirty="0">
              <a:solidFill>
                <a:schemeClr val="tx1"/>
              </a:solidFill>
              <a:latin typeface="+mj-lt"/>
            </a:rPr>
            <a:t>bound</a:t>
          </a:r>
          <a:r>
            <a:rPr lang="en-US" sz="1800" i="1" dirty="0">
              <a:solidFill>
                <a:schemeClr val="tx1"/>
              </a:solidFill>
              <a:latin typeface="+mj-lt"/>
            </a:rPr>
            <a:t> morpheme</a:t>
          </a:r>
        </a:p>
      </dgm:t>
    </dgm:pt>
    <dgm:pt modelId="{F7BC0660-0740-40A2-87D5-F48F7C740DBC}" type="parTrans" cxnId="{D7A85BAB-684F-4332-8045-0B362E315FCD}">
      <dgm:prSet custT="1"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6B76F07B-5600-4542-85F5-83E4AC8D1B70}" type="sibTrans" cxnId="{D7A85BAB-684F-4332-8045-0B362E315FCD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0444233E-988E-4517-878B-F98BA315E03D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sz="1800" b="1" i="1" dirty="0">
              <a:solidFill>
                <a:srgbClr val="FF0000"/>
              </a:solidFill>
              <a:latin typeface="+mj-lt"/>
            </a:rPr>
            <a:t>≥ 2</a:t>
          </a:r>
          <a:r>
            <a:rPr lang="en-US" sz="1800" i="1" dirty="0">
              <a:solidFill>
                <a:schemeClr val="tx1"/>
              </a:solidFill>
              <a:latin typeface="+mj-lt"/>
            </a:rPr>
            <a:t> </a:t>
          </a:r>
          <a:r>
            <a:rPr lang="en-US" sz="1800" b="1" i="1" dirty="0">
              <a:solidFill>
                <a:schemeClr val="tx1"/>
              </a:solidFill>
              <a:latin typeface="+mj-lt"/>
            </a:rPr>
            <a:t>free</a:t>
          </a:r>
          <a:r>
            <a:rPr lang="en-US" sz="1800" i="1" dirty="0">
              <a:solidFill>
                <a:schemeClr val="tx1"/>
              </a:solidFill>
              <a:latin typeface="+mj-lt"/>
            </a:rPr>
            <a:t> morphemes</a:t>
          </a:r>
        </a:p>
      </dgm:t>
    </dgm:pt>
    <dgm:pt modelId="{3A2A1B70-7310-45B2-B951-06ECD420B188}" type="parTrans" cxnId="{9A140F63-9FE7-4540-B959-4E9A72263620}">
      <dgm:prSet custT="1"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97DB76E8-7133-4EAE-860E-5D2869647EBA}" type="sibTrans" cxnId="{9A140F63-9FE7-4540-B959-4E9A72263620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44D55C58-F548-4866-9581-47F02D33CABA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creating new words</a:t>
          </a:r>
        </a:p>
      </dgm:t>
    </dgm:pt>
    <dgm:pt modelId="{A3C9C6BB-1155-4F07-8E71-0586DFC23AB6}" type="parTrans" cxnId="{27DDC4CD-B732-4424-9788-3AED47745037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8D88EC8F-F370-4D8D-B52C-23EC5629CD2B}" type="sibTrans" cxnId="{27DDC4CD-B732-4424-9788-3AED47745037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381ACB5F-F8B9-47DE-9C6F-473DCC0FA63D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borrowing from other languages</a:t>
          </a:r>
        </a:p>
      </dgm:t>
    </dgm:pt>
    <dgm:pt modelId="{6791730B-9170-4326-9DFA-3A7ED53C701C}" type="parTrans" cxnId="{1A86A2FE-5ED2-4009-B5D7-FAFC414ACE94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91357F4A-1827-468E-B054-DC440EC7E0D1}" type="sibTrans" cxnId="{1A86A2FE-5ED2-4009-B5D7-FAFC414ACE94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597F9A58-D6B2-462D-9D5A-43067A9B1937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mixing two words</a:t>
          </a:r>
        </a:p>
      </dgm:t>
    </dgm:pt>
    <dgm:pt modelId="{9B650C0F-7C5C-4159-BC3F-D582CE11F953}" type="parTrans" cxnId="{3768305D-B247-4E53-B7C5-428FA12F1447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3EEB9336-131D-4E32-980D-7EF068993CE5}" type="sibTrans" cxnId="{3768305D-B247-4E53-B7C5-428FA12F1447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2963D4A5-35C1-4662-8667-A5537D4C3535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cutting off part of a word</a:t>
          </a:r>
        </a:p>
      </dgm:t>
    </dgm:pt>
    <dgm:pt modelId="{A2EAC1EF-B66D-4B82-95C4-B10B2931DE8D}" type="parTrans" cxnId="{8F3EE658-FD4A-4B81-A5E3-4C64BF36D21B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FBCC8EBF-0BB2-459D-8AD9-FC23E5BAB3B6}" type="sibTrans" cxnId="{8F3EE658-FD4A-4B81-A5E3-4C64BF36D21B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6081CE6E-E287-4A7A-987B-F1B9B92B51BA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using initials</a:t>
          </a:r>
        </a:p>
      </dgm:t>
    </dgm:pt>
    <dgm:pt modelId="{A0204E29-9639-4EDB-B86E-48FE8587EF0D}" type="parTrans" cxnId="{C951D797-5171-41DB-BC59-EC827BDAC531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CF62FE64-067D-46D2-82E1-00F81417D904}" type="sibTrans" cxnId="{C951D797-5171-41DB-BC59-EC827BDAC531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560B3A41-1BD8-43A6-878A-188450097094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shifting word class</a:t>
          </a:r>
        </a:p>
      </dgm:t>
    </dgm:pt>
    <dgm:pt modelId="{71B01BB9-69AE-432B-8948-C74ABB9540FF}" type="parTrans" cxnId="{B1BB5383-0EB5-436C-8B84-9E9F3FA52745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C8919E80-4F63-446B-9DCB-EFCEA759B671}" type="sibTrans" cxnId="{B1BB5383-0EB5-436C-8B84-9E9F3FA52745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5FAE2E91-6C4A-469A-84CE-19B85951FFDA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adding affixes</a:t>
          </a:r>
        </a:p>
      </dgm:t>
    </dgm:pt>
    <dgm:pt modelId="{CC3E80CA-CD4B-4368-BF0F-71B4EBE77E8A}" type="parTrans" cxnId="{53880C14-1A82-4615-85E4-C4FA742BE8E6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26F3DC91-65A5-40F2-A581-016B37F81C0E}" type="sibTrans" cxnId="{53880C14-1A82-4615-85E4-C4FA742BE8E6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509337D9-B96E-4E92-B910-4C8E46BC8B0A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removing suffixes</a:t>
          </a:r>
        </a:p>
      </dgm:t>
    </dgm:pt>
    <dgm:pt modelId="{F89022A1-6BFA-405E-9667-A91BE16E92EF}" type="parTrans" cxnId="{4DFA190C-AF46-4E22-AE53-4F41F63D54A3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C4DAFB3B-C5A7-4DB5-B92E-0331A9602130}" type="sibTrans" cxnId="{4DFA190C-AF46-4E22-AE53-4F41F63D54A3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2A77A8AC-5FA8-4488-A9ED-1FFA13B2D4D2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  <a:latin typeface="+mj-lt"/>
            </a:rPr>
            <a:t>combining two words</a:t>
          </a:r>
        </a:p>
      </dgm:t>
    </dgm:pt>
    <dgm:pt modelId="{68ED8963-0975-43D9-B194-DD3EDEA88C4E}" type="parTrans" cxnId="{9536F131-4B69-407A-B81B-1D4D47859C5F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B6BAA60B-9FEF-44CC-A709-99EDF9FA6F31}" type="sibTrans" cxnId="{9536F131-4B69-407A-B81B-1D4D47859C5F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+mj-lt"/>
          </a:endParaRPr>
        </a:p>
      </dgm:t>
    </dgm:pt>
    <dgm:pt modelId="{76CB9B15-B36D-4A7A-8560-A11792B47C40}" type="pres">
      <dgm:prSet presAssocID="{6335EBE0-0727-44CE-906C-23EF7E63906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364BB5DF-A544-4105-A34A-997567AA7527}" type="pres">
      <dgm:prSet presAssocID="{8CFF8847-BF0B-48BB-AB39-ABA8454D8DEF}" presName="root1" presStyleCnt="0"/>
      <dgm:spPr/>
    </dgm:pt>
    <dgm:pt modelId="{F33068FA-9847-4704-A2E7-E2AE27BBA984}" type="pres">
      <dgm:prSet presAssocID="{8CFF8847-BF0B-48BB-AB39-ABA8454D8DEF}" presName="LevelOneTextNode" presStyleLbl="node0" presStyleIdx="0" presStyleCnt="1" custScaleX="112593" custScaleY="251853" custLinFactNeighborX="-34676" custLinFactNeighborY="1761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9639D5F2-8520-4807-99AB-2D1CE4B78387}" type="pres">
      <dgm:prSet presAssocID="{8CFF8847-BF0B-48BB-AB39-ABA8454D8DEF}" presName="level2hierChild" presStyleCnt="0"/>
      <dgm:spPr/>
    </dgm:pt>
    <dgm:pt modelId="{80C2677D-5850-4629-A099-E172A1D6BA7B}" type="pres">
      <dgm:prSet presAssocID="{A7B7C7D7-7D8E-4BA9-B87E-FC683E923300}" presName="conn2-1" presStyleLbl="parChTrans1D2" presStyleIdx="0" presStyleCnt="2"/>
      <dgm:spPr/>
      <dgm:t>
        <a:bodyPr/>
        <a:lstStyle/>
        <a:p>
          <a:endParaRPr lang="vi-VN"/>
        </a:p>
      </dgm:t>
    </dgm:pt>
    <dgm:pt modelId="{14D94026-ADF5-4906-8668-B95B960D9C82}" type="pres">
      <dgm:prSet presAssocID="{A7B7C7D7-7D8E-4BA9-B87E-FC683E923300}" presName="connTx" presStyleLbl="parChTrans1D2" presStyleIdx="0" presStyleCnt="2"/>
      <dgm:spPr/>
      <dgm:t>
        <a:bodyPr/>
        <a:lstStyle/>
        <a:p>
          <a:endParaRPr lang="vi-VN"/>
        </a:p>
      </dgm:t>
    </dgm:pt>
    <dgm:pt modelId="{4E7E659A-37B7-4208-B5E8-25495531F175}" type="pres">
      <dgm:prSet presAssocID="{59C7BF75-03EF-4252-A2B0-11A8151B809B}" presName="root2" presStyleCnt="0"/>
      <dgm:spPr/>
    </dgm:pt>
    <dgm:pt modelId="{D39E5EE5-B07C-4094-A039-0A4209888D71}" type="pres">
      <dgm:prSet presAssocID="{59C7BF75-03EF-4252-A2B0-11A8151B809B}" presName="LevelTwoTextNode" presStyleLbl="node2" presStyleIdx="0" presStyleCnt="2" custScaleY="203704" custLinFactNeighborX="-26111" custLinFactNeighborY="3601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C107D2B0-A54B-4782-AC81-8A57934CAF13}" type="pres">
      <dgm:prSet presAssocID="{59C7BF75-03EF-4252-A2B0-11A8151B809B}" presName="level3hierChild" presStyleCnt="0"/>
      <dgm:spPr/>
    </dgm:pt>
    <dgm:pt modelId="{7DA4C414-CEFE-4E66-BC1E-AD0028810C64}" type="pres">
      <dgm:prSet presAssocID="{4C98878E-F3DE-4EA3-9CA9-563DF1D2010A}" presName="conn2-1" presStyleLbl="parChTrans1D3" presStyleIdx="0" presStyleCnt="12"/>
      <dgm:spPr/>
      <dgm:t>
        <a:bodyPr/>
        <a:lstStyle/>
        <a:p>
          <a:endParaRPr lang="vi-VN"/>
        </a:p>
      </dgm:t>
    </dgm:pt>
    <dgm:pt modelId="{C763AA23-3A4C-4BE1-897C-7CEE629B1B1D}" type="pres">
      <dgm:prSet presAssocID="{4C98878E-F3DE-4EA3-9CA9-563DF1D2010A}" presName="connTx" presStyleLbl="parChTrans1D3" presStyleIdx="0" presStyleCnt="12"/>
      <dgm:spPr/>
      <dgm:t>
        <a:bodyPr/>
        <a:lstStyle/>
        <a:p>
          <a:endParaRPr lang="vi-VN"/>
        </a:p>
      </dgm:t>
    </dgm:pt>
    <dgm:pt modelId="{D958D865-2A48-4CB8-BFF6-D7F808C6DBC5}" type="pres">
      <dgm:prSet presAssocID="{2798F1A5-C9FE-46E1-B70F-132DC93D6141}" presName="root2" presStyleCnt="0"/>
      <dgm:spPr/>
    </dgm:pt>
    <dgm:pt modelId="{9D1BC0F0-B9A3-47D7-BD20-E82C297703A4}" type="pres">
      <dgm:prSet presAssocID="{2798F1A5-C9FE-46E1-B70F-132DC93D6141}" presName="LevelTwoTextNode" presStyleLbl="node3" presStyleIdx="0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04242311-B6A5-4282-9533-E1A96864D7D8}" type="pres">
      <dgm:prSet presAssocID="{2798F1A5-C9FE-46E1-B70F-132DC93D6141}" presName="level3hierChild" presStyleCnt="0"/>
      <dgm:spPr/>
    </dgm:pt>
    <dgm:pt modelId="{1D4652F7-0BFB-4AD1-B3FE-371DE3EE8CEC}" type="pres">
      <dgm:prSet presAssocID="{29BB08C4-8037-49E6-B5E3-B9AC2F76FE0A}" presName="conn2-1" presStyleLbl="parChTrans1D4" presStyleIdx="0" presStyleCnt="12"/>
      <dgm:spPr/>
      <dgm:t>
        <a:bodyPr/>
        <a:lstStyle/>
        <a:p>
          <a:endParaRPr lang="vi-VN"/>
        </a:p>
      </dgm:t>
    </dgm:pt>
    <dgm:pt modelId="{689DE345-E42E-43EB-9811-12EB18D6E9BF}" type="pres">
      <dgm:prSet presAssocID="{29BB08C4-8037-49E6-B5E3-B9AC2F76FE0A}" presName="connTx" presStyleLbl="parChTrans1D4" presStyleIdx="0" presStyleCnt="12"/>
      <dgm:spPr/>
      <dgm:t>
        <a:bodyPr/>
        <a:lstStyle/>
        <a:p>
          <a:endParaRPr lang="vi-VN"/>
        </a:p>
      </dgm:t>
    </dgm:pt>
    <dgm:pt modelId="{E37EA8D8-9F0B-4511-AD4F-AB061AE572F6}" type="pres">
      <dgm:prSet presAssocID="{655A034D-E4BB-45BC-BD21-6EE487A949D4}" presName="root2" presStyleCnt="0"/>
      <dgm:spPr/>
    </dgm:pt>
    <dgm:pt modelId="{5A4AEB5B-5D89-4890-9527-5CCE36AB152D}" type="pres">
      <dgm:prSet presAssocID="{655A034D-E4BB-45BC-BD21-6EE487A949D4}" presName="LevelTwoTextNode" presStyleLbl="node4" presStyleIdx="0" presStyleCnt="12" custScaleX="325929" custLinFactNeighborX="1296" custLinFactNeighborY="-834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DD58CED8-661E-4B0F-88C1-157BF37481F0}" type="pres">
      <dgm:prSet presAssocID="{655A034D-E4BB-45BC-BD21-6EE487A949D4}" presName="level3hierChild" presStyleCnt="0"/>
      <dgm:spPr/>
    </dgm:pt>
    <dgm:pt modelId="{7761AEA1-3628-4C1A-A5C7-0A12CBCDE7D5}" type="pres">
      <dgm:prSet presAssocID="{3D15F34C-ED28-4F07-87F5-E8F265A4D9E7}" presName="conn2-1" presStyleLbl="parChTrans1D3" presStyleIdx="1" presStyleCnt="12"/>
      <dgm:spPr/>
      <dgm:t>
        <a:bodyPr/>
        <a:lstStyle/>
        <a:p>
          <a:endParaRPr lang="vi-VN"/>
        </a:p>
      </dgm:t>
    </dgm:pt>
    <dgm:pt modelId="{5E2B75F8-5147-4A13-8881-E4DE67B18F71}" type="pres">
      <dgm:prSet presAssocID="{3D15F34C-ED28-4F07-87F5-E8F265A4D9E7}" presName="connTx" presStyleLbl="parChTrans1D3" presStyleIdx="1" presStyleCnt="12"/>
      <dgm:spPr/>
      <dgm:t>
        <a:bodyPr/>
        <a:lstStyle/>
        <a:p>
          <a:endParaRPr lang="vi-VN"/>
        </a:p>
      </dgm:t>
    </dgm:pt>
    <dgm:pt modelId="{AB45C1A7-F401-49B7-B2B2-407A30A5BDEC}" type="pres">
      <dgm:prSet presAssocID="{A6966CBF-D252-491E-BBB5-C0CF82FA0792}" presName="root2" presStyleCnt="0"/>
      <dgm:spPr/>
    </dgm:pt>
    <dgm:pt modelId="{7428CA54-9AF2-4E1B-8F53-D94B33645FDC}" type="pres">
      <dgm:prSet presAssocID="{A6966CBF-D252-491E-BBB5-C0CF82FA0792}" presName="LevelTwoTextNode" presStyleLbl="node3" presStyleIdx="1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458EC2B2-8387-4D87-BE12-077B21D225A5}" type="pres">
      <dgm:prSet presAssocID="{A6966CBF-D252-491E-BBB5-C0CF82FA0792}" presName="level3hierChild" presStyleCnt="0"/>
      <dgm:spPr/>
    </dgm:pt>
    <dgm:pt modelId="{C410F8B4-E053-4E28-8F74-B8FE9DEE4012}" type="pres">
      <dgm:prSet presAssocID="{F7BC0660-0740-40A2-87D5-F48F7C740DBC}" presName="conn2-1" presStyleLbl="parChTrans1D4" presStyleIdx="1" presStyleCnt="12"/>
      <dgm:spPr/>
      <dgm:t>
        <a:bodyPr/>
        <a:lstStyle/>
        <a:p>
          <a:endParaRPr lang="vi-VN"/>
        </a:p>
      </dgm:t>
    </dgm:pt>
    <dgm:pt modelId="{5A8140E1-03B1-4F80-8209-830C947DF7A9}" type="pres">
      <dgm:prSet presAssocID="{F7BC0660-0740-40A2-87D5-F48F7C740DBC}" presName="connTx" presStyleLbl="parChTrans1D4" presStyleIdx="1" presStyleCnt="12"/>
      <dgm:spPr/>
      <dgm:t>
        <a:bodyPr/>
        <a:lstStyle/>
        <a:p>
          <a:endParaRPr lang="vi-VN"/>
        </a:p>
      </dgm:t>
    </dgm:pt>
    <dgm:pt modelId="{576BF1A0-5ABD-4AFA-BB15-35587D65CC33}" type="pres">
      <dgm:prSet presAssocID="{E277707F-47FE-44A2-BCF1-0BDC87FD4B0D}" presName="root2" presStyleCnt="0"/>
      <dgm:spPr/>
    </dgm:pt>
    <dgm:pt modelId="{966A25DF-ADE6-49D5-8D59-5EBCB1F40479}" type="pres">
      <dgm:prSet presAssocID="{E277707F-47FE-44A2-BCF1-0BDC87FD4B0D}" presName="LevelTwoTextNode" presStyleLbl="node4" presStyleIdx="1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3AC1D393-39BF-448A-9BFA-CA6AD07B3AED}" type="pres">
      <dgm:prSet presAssocID="{E277707F-47FE-44A2-BCF1-0BDC87FD4B0D}" presName="level3hierChild" presStyleCnt="0"/>
      <dgm:spPr/>
    </dgm:pt>
    <dgm:pt modelId="{940243C5-B711-49FE-9C59-694291607862}" type="pres">
      <dgm:prSet presAssocID="{3FC9C67F-48B1-41E4-A03D-D01652CEAF77}" presName="conn2-1" presStyleLbl="parChTrans1D3" presStyleIdx="2" presStyleCnt="12"/>
      <dgm:spPr/>
      <dgm:t>
        <a:bodyPr/>
        <a:lstStyle/>
        <a:p>
          <a:endParaRPr lang="vi-VN"/>
        </a:p>
      </dgm:t>
    </dgm:pt>
    <dgm:pt modelId="{8EC77407-9470-4820-869F-89C46908B5F9}" type="pres">
      <dgm:prSet presAssocID="{3FC9C67F-48B1-41E4-A03D-D01652CEAF77}" presName="connTx" presStyleLbl="parChTrans1D3" presStyleIdx="2" presStyleCnt="12"/>
      <dgm:spPr/>
      <dgm:t>
        <a:bodyPr/>
        <a:lstStyle/>
        <a:p>
          <a:endParaRPr lang="vi-VN"/>
        </a:p>
      </dgm:t>
    </dgm:pt>
    <dgm:pt modelId="{1D634B83-7C5D-44E9-8A46-B5DF0AD89153}" type="pres">
      <dgm:prSet presAssocID="{717E0D63-1EAE-4D25-A33F-190D2AAA1062}" presName="root2" presStyleCnt="0"/>
      <dgm:spPr/>
    </dgm:pt>
    <dgm:pt modelId="{B7A390F2-DC33-435C-A7DF-56870EDFF002}" type="pres">
      <dgm:prSet presAssocID="{717E0D63-1EAE-4D25-A33F-190D2AAA1062}" presName="LevelTwoTextNode" presStyleLbl="node3" presStyleIdx="2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931A95C9-DCCD-4BD2-8674-91D47B500E45}" type="pres">
      <dgm:prSet presAssocID="{717E0D63-1EAE-4D25-A33F-190D2AAA1062}" presName="level3hierChild" presStyleCnt="0"/>
      <dgm:spPr/>
    </dgm:pt>
    <dgm:pt modelId="{F7345F9A-EC89-4F37-8B5F-3818C1B67B1D}" type="pres">
      <dgm:prSet presAssocID="{3A2A1B70-7310-45B2-B951-06ECD420B188}" presName="conn2-1" presStyleLbl="parChTrans1D4" presStyleIdx="2" presStyleCnt="12"/>
      <dgm:spPr/>
      <dgm:t>
        <a:bodyPr/>
        <a:lstStyle/>
        <a:p>
          <a:endParaRPr lang="vi-VN"/>
        </a:p>
      </dgm:t>
    </dgm:pt>
    <dgm:pt modelId="{012B3232-1B22-4623-9EDE-98275FEE16CE}" type="pres">
      <dgm:prSet presAssocID="{3A2A1B70-7310-45B2-B951-06ECD420B188}" presName="connTx" presStyleLbl="parChTrans1D4" presStyleIdx="2" presStyleCnt="12"/>
      <dgm:spPr/>
      <dgm:t>
        <a:bodyPr/>
        <a:lstStyle/>
        <a:p>
          <a:endParaRPr lang="vi-VN"/>
        </a:p>
      </dgm:t>
    </dgm:pt>
    <dgm:pt modelId="{9AD13D1E-4E5C-44AD-8B4C-98FFEB62E560}" type="pres">
      <dgm:prSet presAssocID="{0444233E-988E-4517-878B-F98BA315E03D}" presName="root2" presStyleCnt="0"/>
      <dgm:spPr/>
    </dgm:pt>
    <dgm:pt modelId="{59F11A91-97CF-419D-8319-334CA5814359}" type="pres">
      <dgm:prSet presAssocID="{0444233E-988E-4517-878B-F98BA315E03D}" presName="LevelTwoTextNode" presStyleLbl="node4" presStyleIdx="2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1C944085-05D9-4F53-A5DE-669238E296EE}" type="pres">
      <dgm:prSet presAssocID="{0444233E-988E-4517-878B-F98BA315E03D}" presName="level3hierChild" presStyleCnt="0"/>
      <dgm:spPr/>
    </dgm:pt>
    <dgm:pt modelId="{C67FCA85-0DD8-410A-AE08-40BD45DE9FC0}" type="pres">
      <dgm:prSet presAssocID="{8B650784-18FC-41C2-A710-1BAB99A5AA8C}" presName="conn2-1" presStyleLbl="parChTrans1D2" presStyleIdx="1" presStyleCnt="2"/>
      <dgm:spPr/>
      <dgm:t>
        <a:bodyPr/>
        <a:lstStyle/>
        <a:p>
          <a:endParaRPr lang="vi-VN"/>
        </a:p>
      </dgm:t>
    </dgm:pt>
    <dgm:pt modelId="{AF022B99-715E-42F9-BD38-6B27457A26EB}" type="pres">
      <dgm:prSet presAssocID="{8B650784-18FC-41C2-A710-1BAB99A5AA8C}" presName="connTx" presStyleLbl="parChTrans1D2" presStyleIdx="1" presStyleCnt="2"/>
      <dgm:spPr/>
      <dgm:t>
        <a:bodyPr/>
        <a:lstStyle/>
        <a:p>
          <a:endParaRPr lang="vi-VN"/>
        </a:p>
      </dgm:t>
    </dgm:pt>
    <dgm:pt modelId="{81031E01-CD42-43BA-8079-D1A53338B318}" type="pres">
      <dgm:prSet presAssocID="{ED34DA18-3684-4B47-8453-D1FAD604BCEC}" presName="root2" presStyleCnt="0"/>
      <dgm:spPr/>
    </dgm:pt>
    <dgm:pt modelId="{EBED7701-C910-47FA-BF9A-2243857BDE82}" type="pres">
      <dgm:prSet presAssocID="{ED34DA18-3684-4B47-8453-D1FAD604BCEC}" presName="LevelTwoTextNode" presStyleLbl="node2" presStyleIdx="1" presStyleCnt="2" custScaleY="312117" custLinFactNeighborX="-33703" custLinFactNeighborY="29114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55C78E52-ECD4-4CED-8D7E-2721357AB41A}" type="pres">
      <dgm:prSet presAssocID="{ED34DA18-3684-4B47-8453-D1FAD604BCEC}" presName="level3hierChild" presStyleCnt="0"/>
      <dgm:spPr/>
    </dgm:pt>
    <dgm:pt modelId="{65B53EBC-663F-4AC6-95AD-8E27DFF9E80C}" type="pres">
      <dgm:prSet presAssocID="{D261039F-59B5-4191-8D9E-7BFC54C99CC8}" presName="conn2-1" presStyleLbl="parChTrans1D3" presStyleIdx="3" presStyleCnt="12"/>
      <dgm:spPr/>
      <dgm:t>
        <a:bodyPr/>
        <a:lstStyle/>
        <a:p>
          <a:endParaRPr lang="vi-VN"/>
        </a:p>
      </dgm:t>
    </dgm:pt>
    <dgm:pt modelId="{092641B9-51B1-4114-90A4-5FDA7DFD3A38}" type="pres">
      <dgm:prSet presAssocID="{D261039F-59B5-4191-8D9E-7BFC54C99CC8}" presName="connTx" presStyleLbl="parChTrans1D3" presStyleIdx="3" presStyleCnt="12"/>
      <dgm:spPr/>
      <dgm:t>
        <a:bodyPr/>
        <a:lstStyle/>
        <a:p>
          <a:endParaRPr lang="vi-VN"/>
        </a:p>
      </dgm:t>
    </dgm:pt>
    <dgm:pt modelId="{2BF44E38-B7EE-4464-A0A8-D1CC3157D8C7}" type="pres">
      <dgm:prSet presAssocID="{2022D43C-F457-469A-BFB5-47B019788CD3}" presName="root2" presStyleCnt="0"/>
      <dgm:spPr/>
    </dgm:pt>
    <dgm:pt modelId="{FC9F5B3C-1E56-4AAC-8BF0-00689448DA29}" type="pres">
      <dgm:prSet presAssocID="{2022D43C-F457-469A-BFB5-47B019788CD3}" presName="LevelTwoTextNode" presStyleLbl="node3" presStyleIdx="3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CD0F05F3-E902-4F58-9B83-28F92745278E}" type="pres">
      <dgm:prSet presAssocID="{2022D43C-F457-469A-BFB5-47B019788CD3}" presName="level3hierChild" presStyleCnt="0"/>
      <dgm:spPr/>
    </dgm:pt>
    <dgm:pt modelId="{2DF87689-D47A-4588-A4DA-C8202E1C3FF4}" type="pres">
      <dgm:prSet presAssocID="{A3C9C6BB-1155-4F07-8E71-0586DFC23AB6}" presName="conn2-1" presStyleLbl="parChTrans1D4" presStyleIdx="3" presStyleCnt="12"/>
      <dgm:spPr/>
      <dgm:t>
        <a:bodyPr/>
        <a:lstStyle/>
        <a:p>
          <a:endParaRPr lang="vi-VN"/>
        </a:p>
      </dgm:t>
    </dgm:pt>
    <dgm:pt modelId="{A4E95E49-581B-41F0-957F-02108888623A}" type="pres">
      <dgm:prSet presAssocID="{A3C9C6BB-1155-4F07-8E71-0586DFC23AB6}" presName="connTx" presStyleLbl="parChTrans1D4" presStyleIdx="3" presStyleCnt="12"/>
      <dgm:spPr/>
      <dgm:t>
        <a:bodyPr/>
        <a:lstStyle/>
        <a:p>
          <a:endParaRPr lang="vi-VN"/>
        </a:p>
      </dgm:t>
    </dgm:pt>
    <dgm:pt modelId="{AF4CDD62-A0B4-42D3-8D71-856AACDDD5D6}" type="pres">
      <dgm:prSet presAssocID="{44D55C58-F548-4866-9581-47F02D33CABA}" presName="root2" presStyleCnt="0"/>
      <dgm:spPr/>
    </dgm:pt>
    <dgm:pt modelId="{3E9ED7D2-33BC-4FAF-A0D3-04B64A202555}" type="pres">
      <dgm:prSet presAssocID="{44D55C58-F548-4866-9581-47F02D33CABA}" presName="LevelTwoTextNode" presStyleLbl="node4" presStyleIdx="3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CEF86805-A0B2-47CD-B26F-A13583696007}" type="pres">
      <dgm:prSet presAssocID="{44D55C58-F548-4866-9581-47F02D33CABA}" presName="level3hierChild" presStyleCnt="0"/>
      <dgm:spPr/>
    </dgm:pt>
    <dgm:pt modelId="{CAF3DAEB-221D-4703-AFF4-7BD2AE5F214E}" type="pres">
      <dgm:prSet presAssocID="{49845E0E-CCC9-4C13-882E-83F21E646643}" presName="conn2-1" presStyleLbl="parChTrans1D3" presStyleIdx="4" presStyleCnt="12"/>
      <dgm:spPr/>
      <dgm:t>
        <a:bodyPr/>
        <a:lstStyle/>
        <a:p>
          <a:endParaRPr lang="vi-VN"/>
        </a:p>
      </dgm:t>
    </dgm:pt>
    <dgm:pt modelId="{67C0EB24-A292-4718-9B4B-4BEF42DBA073}" type="pres">
      <dgm:prSet presAssocID="{49845E0E-CCC9-4C13-882E-83F21E646643}" presName="connTx" presStyleLbl="parChTrans1D3" presStyleIdx="4" presStyleCnt="12"/>
      <dgm:spPr/>
      <dgm:t>
        <a:bodyPr/>
        <a:lstStyle/>
        <a:p>
          <a:endParaRPr lang="vi-VN"/>
        </a:p>
      </dgm:t>
    </dgm:pt>
    <dgm:pt modelId="{74A3603E-DE8A-40D5-8F21-0F77BCF41FEC}" type="pres">
      <dgm:prSet presAssocID="{DBEA4B5A-F01C-49C9-9589-DFCA40F24B17}" presName="root2" presStyleCnt="0"/>
      <dgm:spPr/>
    </dgm:pt>
    <dgm:pt modelId="{33F8B3B2-C8F5-4FF9-9A4C-F5B2CE0393A8}" type="pres">
      <dgm:prSet presAssocID="{DBEA4B5A-F01C-49C9-9589-DFCA40F24B17}" presName="LevelTwoTextNode" presStyleLbl="node3" presStyleIdx="4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4B02D0D5-7DF9-43A2-AC01-9C5B8CD709BE}" type="pres">
      <dgm:prSet presAssocID="{DBEA4B5A-F01C-49C9-9589-DFCA40F24B17}" presName="level3hierChild" presStyleCnt="0"/>
      <dgm:spPr/>
    </dgm:pt>
    <dgm:pt modelId="{EEF23600-9C7B-41E2-A8B6-08CDE67407BA}" type="pres">
      <dgm:prSet presAssocID="{6791730B-9170-4326-9DFA-3A7ED53C701C}" presName="conn2-1" presStyleLbl="parChTrans1D4" presStyleIdx="4" presStyleCnt="12"/>
      <dgm:spPr/>
      <dgm:t>
        <a:bodyPr/>
        <a:lstStyle/>
        <a:p>
          <a:endParaRPr lang="vi-VN"/>
        </a:p>
      </dgm:t>
    </dgm:pt>
    <dgm:pt modelId="{43DB9B60-3D11-48C2-A2D4-C0B51CDB4AEC}" type="pres">
      <dgm:prSet presAssocID="{6791730B-9170-4326-9DFA-3A7ED53C701C}" presName="connTx" presStyleLbl="parChTrans1D4" presStyleIdx="4" presStyleCnt="12"/>
      <dgm:spPr/>
      <dgm:t>
        <a:bodyPr/>
        <a:lstStyle/>
        <a:p>
          <a:endParaRPr lang="vi-VN"/>
        </a:p>
      </dgm:t>
    </dgm:pt>
    <dgm:pt modelId="{0AEA7493-2049-4631-BBC5-2A638B318B01}" type="pres">
      <dgm:prSet presAssocID="{381ACB5F-F8B9-47DE-9C6F-473DCC0FA63D}" presName="root2" presStyleCnt="0"/>
      <dgm:spPr/>
    </dgm:pt>
    <dgm:pt modelId="{3FFA8163-CDBC-4F65-8178-B7726A0C43FA}" type="pres">
      <dgm:prSet presAssocID="{381ACB5F-F8B9-47DE-9C6F-473DCC0FA63D}" presName="LevelTwoTextNode" presStyleLbl="node4" presStyleIdx="4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3288BAB2-225B-4F8B-85CE-02CA5EC7EA24}" type="pres">
      <dgm:prSet presAssocID="{381ACB5F-F8B9-47DE-9C6F-473DCC0FA63D}" presName="level3hierChild" presStyleCnt="0"/>
      <dgm:spPr/>
    </dgm:pt>
    <dgm:pt modelId="{6E67051A-9E5F-4F85-91F5-F0FD21F55C51}" type="pres">
      <dgm:prSet presAssocID="{24400BF8-B25B-47C4-A99A-D70787B1C140}" presName="conn2-1" presStyleLbl="parChTrans1D3" presStyleIdx="5" presStyleCnt="12"/>
      <dgm:spPr/>
      <dgm:t>
        <a:bodyPr/>
        <a:lstStyle/>
        <a:p>
          <a:endParaRPr lang="vi-VN"/>
        </a:p>
      </dgm:t>
    </dgm:pt>
    <dgm:pt modelId="{25B79059-1A77-4675-965F-5B0E2DC8C290}" type="pres">
      <dgm:prSet presAssocID="{24400BF8-B25B-47C4-A99A-D70787B1C140}" presName="connTx" presStyleLbl="parChTrans1D3" presStyleIdx="5" presStyleCnt="12"/>
      <dgm:spPr/>
      <dgm:t>
        <a:bodyPr/>
        <a:lstStyle/>
        <a:p>
          <a:endParaRPr lang="vi-VN"/>
        </a:p>
      </dgm:t>
    </dgm:pt>
    <dgm:pt modelId="{42FD90AC-8878-4522-ADD4-E328292386AC}" type="pres">
      <dgm:prSet presAssocID="{5FAE396D-5603-4040-A5CB-B064154FF074}" presName="root2" presStyleCnt="0"/>
      <dgm:spPr/>
    </dgm:pt>
    <dgm:pt modelId="{27BFB2B5-6170-437B-AD8F-DDB459BE41FD}" type="pres">
      <dgm:prSet presAssocID="{5FAE396D-5603-4040-A5CB-B064154FF074}" presName="LevelTwoTextNode" presStyleLbl="node3" presStyleIdx="5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56946496-22C2-4F83-A8D3-78D0CC98A0F0}" type="pres">
      <dgm:prSet presAssocID="{5FAE396D-5603-4040-A5CB-B064154FF074}" presName="level3hierChild" presStyleCnt="0"/>
      <dgm:spPr/>
    </dgm:pt>
    <dgm:pt modelId="{72A1A9D2-8575-4B99-BE2C-DF3BE0FAC944}" type="pres">
      <dgm:prSet presAssocID="{9B650C0F-7C5C-4159-BC3F-D582CE11F953}" presName="conn2-1" presStyleLbl="parChTrans1D4" presStyleIdx="5" presStyleCnt="12"/>
      <dgm:spPr/>
      <dgm:t>
        <a:bodyPr/>
        <a:lstStyle/>
        <a:p>
          <a:endParaRPr lang="vi-VN"/>
        </a:p>
      </dgm:t>
    </dgm:pt>
    <dgm:pt modelId="{E38D38AD-4ACB-44E6-8ED6-32D72FDD97B8}" type="pres">
      <dgm:prSet presAssocID="{9B650C0F-7C5C-4159-BC3F-D582CE11F953}" presName="connTx" presStyleLbl="parChTrans1D4" presStyleIdx="5" presStyleCnt="12"/>
      <dgm:spPr/>
      <dgm:t>
        <a:bodyPr/>
        <a:lstStyle/>
        <a:p>
          <a:endParaRPr lang="vi-VN"/>
        </a:p>
      </dgm:t>
    </dgm:pt>
    <dgm:pt modelId="{8ED25FB1-1FD6-443F-8369-41644C223B5B}" type="pres">
      <dgm:prSet presAssocID="{597F9A58-D6B2-462D-9D5A-43067A9B1937}" presName="root2" presStyleCnt="0"/>
      <dgm:spPr/>
    </dgm:pt>
    <dgm:pt modelId="{106D6C81-A402-46FB-A358-EDF2E06C44CC}" type="pres">
      <dgm:prSet presAssocID="{597F9A58-D6B2-462D-9D5A-43067A9B1937}" presName="LevelTwoTextNode" presStyleLbl="node4" presStyleIdx="5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C8363559-5F09-43BB-AD9A-42874FB10A08}" type="pres">
      <dgm:prSet presAssocID="{597F9A58-D6B2-462D-9D5A-43067A9B1937}" presName="level3hierChild" presStyleCnt="0"/>
      <dgm:spPr/>
    </dgm:pt>
    <dgm:pt modelId="{CE525E62-A452-4149-97DB-65FA6C1D593F}" type="pres">
      <dgm:prSet presAssocID="{444409F3-0AFE-45D6-B409-FBEACA816FA2}" presName="conn2-1" presStyleLbl="parChTrans1D3" presStyleIdx="6" presStyleCnt="12"/>
      <dgm:spPr/>
      <dgm:t>
        <a:bodyPr/>
        <a:lstStyle/>
        <a:p>
          <a:endParaRPr lang="vi-VN"/>
        </a:p>
      </dgm:t>
    </dgm:pt>
    <dgm:pt modelId="{7F6C049C-7AEA-48D2-B815-1DFE4724273A}" type="pres">
      <dgm:prSet presAssocID="{444409F3-0AFE-45D6-B409-FBEACA816FA2}" presName="connTx" presStyleLbl="parChTrans1D3" presStyleIdx="6" presStyleCnt="12"/>
      <dgm:spPr/>
      <dgm:t>
        <a:bodyPr/>
        <a:lstStyle/>
        <a:p>
          <a:endParaRPr lang="vi-VN"/>
        </a:p>
      </dgm:t>
    </dgm:pt>
    <dgm:pt modelId="{20F71D4A-7EC6-436D-9A3C-AB43DBA5D1B9}" type="pres">
      <dgm:prSet presAssocID="{69CB160C-50F6-499E-B02E-91CB63442FBB}" presName="root2" presStyleCnt="0"/>
      <dgm:spPr/>
    </dgm:pt>
    <dgm:pt modelId="{816E3011-9CC1-4D82-801D-62E33D877BC7}" type="pres">
      <dgm:prSet presAssocID="{69CB160C-50F6-499E-B02E-91CB63442FBB}" presName="LevelTwoTextNode" presStyleLbl="node3" presStyleIdx="6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2B5C4A81-9386-43F4-9790-F031909FF688}" type="pres">
      <dgm:prSet presAssocID="{69CB160C-50F6-499E-B02E-91CB63442FBB}" presName="level3hierChild" presStyleCnt="0"/>
      <dgm:spPr/>
    </dgm:pt>
    <dgm:pt modelId="{A7CE1335-29F8-4A9A-88B6-D51CEA10B024}" type="pres">
      <dgm:prSet presAssocID="{A2EAC1EF-B66D-4B82-95C4-B10B2931DE8D}" presName="conn2-1" presStyleLbl="parChTrans1D4" presStyleIdx="6" presStyleCnt="12"/>
      <dgm:spPr/>
      <dgm:t>
        <a:bodyPr/>
        <a:lstStyle/>
        <a:p>
          <a:endParaRPr lang="vi-VN"/>
        </a:p>
      </dgm:t>
    </dgm:pt>
    <dgm:pt modelId="{64895B32-970A-47A7-9CFD-14C4809FA1B9}" type="pres">
      <dgm:prSet presAssocID="{A2EAC1EF-B66D-4B82-95C4-B10B2931DE8D}" presName="connTx" presStyleLbl="parChTrans1D4" presStyleIdx="6" presStyleCnt="12"/>
      <dgm:spPr/>
      <dgm:t>
        <a:bodyPr/>
        <a:lstStyle/>
        <a:p>
          <a:endParaRPr lang="vi-VN"/>
        </a:p>
      </dgm:t>
    </dgm:pt>
    <dgm:pt modelId="{9EFCDD7F-F4B0-42AA-BA69-6EACDE3BFCF9}" type="pres">
      <dgm:prSet presAssocID="{2963D4A5-35C1-4662-8667-A5537D4C3535}" presName="root2" presStyleCnt="0"/>
      <dgm:spPr/>
    </dgm:pt>
    <dgm:pt modelId="{8FF3A625-9B75-4DDB-B2B0-84A75B8BFA37}" type="pres">
      <dgm:prSet presAssocID="{2963D4A5-35C1-4662-8667-A5537D4C3535}" presName="LevelTwoTextNode" presStyleLbl="node4" presStyleIdx="6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8C5E959B-7F92-434C-9D32-26E852BC0AB5}" type="pres">
      <dgm:prSet presAssocID="{2963D4A5-35C1-4662-8667-A5537D4C3535}" presName="level3hierChild" presStyleCnt="0"/>
      <dgm:spPr/>
    </dgm:pt>
    <dgm:pt modelId="{6D6F6505-9D10-42F0-8FFB-A767A26D8DB8}" type="pres">
      <dgm:prSet presAssocID="{94FEECCB-C47A-4B41-9E37-D847980ABCD0}" presName="conn2-1" presStyleLbl="parChTrans1D3" presStyleIdx="7" presStyleCnt="12"/>
      <dgm:spPr/>
      <dgm:t>
        <a:bodyPr/>
        <a:lstStyle/>
        <a:p>
          <a:endParaRPr lang="vi-VN"/>
        </a:p>
      </dgm:t>
    </dgm:pt>
    <dgm:pt modelId="{56E18FB0-6763-4ABF-854D-544C9FF1D188}" type="pres">
      <dgm:prSet presAssocID="{94FEECCB-C47A-4B41-9E37-D847980ABCD0}" presName="connTx" presStyleLbl="parChTrans1D3" presStyleIdx="7" presStyleCnt="12"/>
      <dgm:spPr/>
      <dgm:t>
        <a:bodyPr/>
        <a:lstStyle/>
        <a:p>
          <a:endParaRPr lang="vi-VN"/>
        </a:p>
      </dgm:t>
    </dgm:pt>
    <dgm:pt modelId="{A2934500-7F6C-4FDF-A39A-2B6EE613B64C}" type="pres">
      <dgm:prSet presAssocID="{093282C2-ABB7-4600-8FAC-988B747CCEBA}" presName="root2" presStyleCnt="0"/>
      <dgm:spPr/>
    </dgm:pt>
    <dgm:pt modelId="{384BCD4B-2678-46FC-B653-84014565E5BB}" type="pres">
      <dgm:prSet presAssocID="{093282C2-ABB7-4600-8FAC-988B747CCEBA}" presName="LevelTwoTextNode" presStyleLbl="node3" presStyleIdx="7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2ECAC089-8A37-4169-98FB-6EAEABD6BAD6}" type="pres">
      <dgm:prSet presAssocID="{093282C2-ABB7-4600-8FAC-988B747CCEBA}" presName="level3hierChild" presStyleCnt="0"/>
      <dgm:spPr/>
    </dgm:pt>
    <dgm:pt modelId="{9F98381E-968C-4D95-89C3-D9EFBB6AAC00}" type="pres">
      <dgm:prSet presAssocID="{A0204E29-9639-4EDB-B86E-48FE8587EF0D}" presName="conn2-1" presStyleLbl="parChTrans1D4" presStyleIdx="7" presStyleCnt="12"/>
      <dgm:spPr/>
      <dgm:t>
        <a:bodyPr/>
        <a:lstStyle/>
        <a:p>
          <a:endParaRPr lang="vi-VN"/>
        </a:p>
      </dgm:t>
    </dgm:pt>
    <dgm:pt modelId="{2197A5F8-F244-42BB-867C-2A0DDCBED4CD}" type="pres">
      <dgm:prSet presAssocID="{A0204E29-9639-4EDB-B86E-48FE8587EF0D}" presName="connTx" presStyleLbl="parChTrans1D4" presStyleIdx="7" presStyleCnt="12"/>
      <dgm:spPr/>
      <dgm:t>
        <a:bodyPr/>
        <a:lstStyle/>
        <a:p>
          <a:endParaRPr lang="vi-VN"/>
        </a:p>
      </dgm:t>
    </dgm:pt>
    <dgm:pt modelId="{2D95B034-891B-4485-A925-FD68A03F61DD}" type="pres">
      <dgm:prSet presAssocID="{6081CE6E-E287-4A7A-987B-F1B9B92B51BA}" presName="root2" presStyleCnt="0"/>
      <dgm:spPr/>
    </dgm:pt>
    <dgm:pt modelId="{FB569106-3D6C-4253-8489-D247FE94D6C9}" type="pres">
      <dgm:prSet presAssocID="{6081CE6E-E287-4A7A-987B-F1B9B92B51BA}" presName="LevelTwoTextNode" presStyleLbl="node4" presStyleIdx="7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1C6FFD66-BCE8-4830-97C7-913F3271E22E}" type="pres">
      <dgm:prSet presAssocID="{6081CE6E-E287-4A7A-987B-F1B9B92B51BA}" presName="level3hierChild" presStyleCnt="0"/>
      <dgm:spPr/>
    </dgm:pt>
    <dgm:pt modelId="{9B3B6B36-C5D4-409E-94C0-A2168B65E093}" type="pres">
      <dgm:prSet presAssocID="{A28386DF-77E7-4CE1-BF81-C68DA338D36A}" presName="conn2-1" presStyleLbl="parChTrans1D3" presStyleIdx="8" presStyleCnt="12"/>
      <dgm:spPr/>
      <dgm:t>
        <a:bodyPr/>
        <a:lstStyle/>
        <a:p>
          <a:endParaRPr lang="vi-VN"/>
        </a:p>
      </dgm:t>
    </dgm:pt>
    <dgm:pt modelId="{1223E24F-FE69-4EF1-879A-8D8E86C1E7A7}" type="pres">
      <dgm:prSet presAssocID="{A28386DF-77E7-4CE1-BF81-C68DA338D36A}" presName="connTx" presStyleLbl="parChTrans1D3" presStyleIdx="8" presStyleCnt="12"/>
      <dgm:spPr/>
      <dgm:t>
        <a:bodyPr/>
        <a:lstStyle/>
        <a:p>
          <a:endParaRPr lang="vi-VN"/>
        </a:p>
      </dgm:t>
    </dgm:pt>
    <dgm:pt modelId="{A4EA2F17-4E76-491F-8F86-9791D33A24D7}" type="pres">
      <dgm:prSet presAssocID="{8B7D32A4-B10A-4DCB-BA44-59F2CB4E9679}" presName="root2" presStyleCnt="0"/>
      <dgm:spPr/>
    </dgm:pt>
    <dgm:pt modelId="{3C2622DE-F736-4BF6-AEA1-7E0D63F38051}" type="pres">
      <dgm:prSet presAssocID="{8B7D32A4-B10A-4DCB-BA44-59F2CB4E9679}" presName="LevelTwoTextNode" presStyleLbl="node3" presStyleIdx="8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02E01E4C-9E0E-4828-81B0-7AC36571895E}" type="pres">
      <dgm:prSet presAssocID="{8B7D32A4-B10A-4DCB-BA44-59F2CB4E9679}" presName="level3hierChild" presStyleCnt="0"/>
      <dgm:spPr/>
    </dgm:pt>
    <dgm:pt modelId="{05891D7D-841A-46A7-919B-8169CD29707A}" type="pres">
      <dgm:prSet presAssocID="{71B01BB9-69AE-432B-8948-C74ABB9540FF}" presName="conn2-1" presStyleLbl="parChTrans1D4" presStyleIdx="8" presStyleCnt="12"/>
      <dgm:spPr/>
      <dgm:t>
        <a:bodyPr/>
        <a:lstStyle/>
        <a:p>
          <a:endParaRPr lang="vi-VN"/>
        </a:p>
      </dgm:t>
    </dgm:pt>
    <dgm:pt modelId="{DDDA7CAE-7ACB-4009-B8AD-A83D19AA1837}" type="pres">
      <dgm:prSet presAssocID="{71B01BB9-69AE-432B-8948-C74ABB9540FF}" presName="connTx" presStyleLbl="parChTrans1D4" presStyleIdx="8" presStyleCnt="12"/>
      <dgm:spPr/>
      <dgm:t>
        <a:bodyPr/>
        <a:lstStyle/>
        <a:p>
          <a:endParaRPr lang="vi-VN"/>
        </a:p>
      </dgm:t>
    </dgm:pt>
    <dgm:pt modelId="{A808E102-1B79-46DB-88D5-6677BDA7E10C}" type="pres">
      <dgm:prSet presAssocID="{560B3A41-1BD8-43A6-878A-188450097094}" presName="root2" presStyleCnt="0"/>
      <dgm:spPr/>
    </dgm:pt>
    <dgm:pt modelId="{978D1DC3-414D-4397-AE5C-FF4FD6280A94}" type="pres">
      <dgm:prSet presAssocID="{560B3A41-1BD8-43A6-878A-188450097094}" presName="LevelTwoTextNode" presStyleLbl="node4" presStyleIdx="8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470254B0-ED76-4C99-8DA9-FFC268070DFE}" type="pres">
      <dgm:prSet presAssocID="{560B3A41-1BD8-43A6-878A-188450097094}" presName="level3hierChild" presStyleCnt="0"/>
      <dgm:spPr/>
    </dgm:pt>
    <dgm:pt modelId="{C9B0890C-8BD1-4BEE-A990-3C9B1B617664}" type="pres">
      <dgm:prSet presAssocID="{9BB715B5-A265-478C-838D-51292A415269}" presName="conn2-1" presStyleLbl="parChTrans1D3" presStyleIdx="9" presStyleCnt="12"/>
      <dgm:spPr/>
      <dgm:t>
        <a:bodyPr/>
        <a:lstStyle/>
        <a:p>
          <a:endParaRPr lang="vi-VN"/>
        </a:p>
      </dgm:t>
    </dgm:pt>
    <dgm:pt modelId="{3021EDAB-AF19-439A-AC86-6AD77717838A}" type="pres">
      <dgm:prSet presAssocID="{9BB715B5-A265-478C-838D-51292A415269}" presName="connTx" presStyleLbl="parChTrans1D3" presStyleIdx="9" presStyleCnt="12"/>
      <dgm:spPr/>
      <dgm:t>
        <a:bodyPr/>
        <a:lstStyle/>
        <a:p>
          <a:endParaRPr lang="vi-VN"/>
        </a:p>
      </dgm:t>
    </dgm:pt>
    <dgm:pt modelId="{EF8ED2D1-7C9C-4DC5-BCD7-0F1B800B5D6B}" type="pres">
      <dgm:prSet presAssocID="{D65DB306-8F98-4E1A-AB41-8EB55B255F7E}" presName="root2" presStyleCnt="0"/>
      <dgm:spPr/>
    </dgm:pt>
    <dgm:pt modelId="{679AA53D-386C-471F-AD86-851453496B0F}" type="pres">
      <dgm:prSet presAssocID="{D65DB306-8F98-4E1A-AB41-8EB55B255F7E}" presName="LevelTwoTextNode" presStyleLbl="node3" presStyleIdx="9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0AED1658-349C-49EC-8197-6D11A22DB70E}" type="pres">
      <dgm:prSet presAssocID="{D65DB306-8F98-4E1A-AB41-8EB55B255F7E}" presName="level3hierChild" presStyleCnt="0"/>
      <dgm:spPr/>
    </dgm:pt>
    <dgm:pt modelId="{274ABA6F-1692-4B30-8BD5-B9AB668D912B}" type="pres">
      <dgm:prSet presAssocID="{CC3E80CA-CD4B-4368-BF0F-71B4EBE77E8A}" presName="conn2-1" presStyleLbl="parChTrans1D4" presStyleIdx="9" presStyleCnt="12"/>
      <dgm:spPr/>
      <dgm:t>
        <a:bodyPr/>
        <a:lstStyle/>
        <a:p>
          <a:endParaRPr lang="vi-VN"/>
        </a:p>
      </dgm:t>
    </dgm:pt>
    <dgm:pt modelId="{DEF3C557-BB9E-48AA-ACD2-C439E45154B0}" type="pres">
      <dgm:prSet presAssocID="{CC3E80CA-CD4B-4368-BF0F-71B4EBE77E8A}" presName="connTx" presStyleLbl="parChTrans1D4" presStyleIdx="9" presStyleCnt="12"/>
      <dgm:spPr/>
      <dgm:t>
        <a:bodyPr/>
        <a:lstStyle/>
        <a:p>
          <a:endParaRPr lang="vi-VN"/>
        </a:p>
      </dgm:t>
    </dgm:pt>
    <dgm:pt modelId="{7C69EB09-298D-4122-9705-6D4098DE30F9}" type="pres">
      <dgm:prSet presAssocID="{5FAE2E91-6C4A-469A-84CE-19B85951FFDA}" presName="root2" presStyleCnt="0"/>
      <dgm:spPr/>
    </dgm:pt>
    <dgm:pt modelId="{23C0B150-C95C-42A6-BCC9-BA26F56B2A4B}" type="pres">
      <dgm:prSet presAssocID="{5FAE2E91-6C4A-469A-84CE-19B85951FFDA}" presName="LevelTwoTextNode" presStyleLbl="node4" presStyleIdx="9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9F4362A6-93B0-45B4-AD8C-5737C7CB59DD}" type="pres">
      <dgm:prSet presAssocID="{5FAE2E91-6C4A-469A-84CE-19B85951FFDA}" presName="level3hierChild" presStyleCnt="0"/>
      <dgm:spPr/>
    </dgm:pt>
    <dgm:pt modelId="{D8E7F022-9E42-4ED8-A812-DB6AED379629}" type="pres">
      <dgm:prSet presAssocID="{2DFC069D-9E1A-4087-A61F-E20C62DE035D}" presName="conn2-1" presStyleLbl="parChTrans1D3" presStyleIdx="10" presStyleCnt="12"/>
      <dgm:spPr/>
      <dgm:t>
        <a:bodyPr/>
        <a:lstStyle/>
        <a:p>
          <a:endParaRPr lang="vi-VN"/>
        </a:p>
      </dgm:t>
    </dgm:pt>
    <dgm:pt modelId="{EBC31A5C-C61D-4EA0-9CF4-968986B9CF3E}" type="pres">
      <dgm:prSet presAssocID="{2DFC069D-9E1A-4087-A61F-E20C62DE035D}" presName="connTx" presStyleLbl="parChTrans1D3" presStyleIdx="10" presStyleCnt="12"/>
      <dgm:spPr/>
      <dgm:t>
        <a:bodyPr/>
        <a:lstStyle/>
        <a:p>
          <a:endParaRPr lang="vi-VN"/>
        </a:p>
      </dgm:t>
    </dgm:pt>
    <dgm:pt modelId="{ECF96EE2-4EA4-43B8-89E1-CA70D2F7B69D}" type="pres">
      <dgm:prSet presAssocID="{1EE616DE-D3C1-489E-AE5E-013C6BF76E82}" presName="root2" presStyleCnt="0"/>
      <dgm:spPr/>
    </dgm:pt>
    <dgm:pt modelId="{63A34AC8-B92E-4C10-B999-9BA4A6774EB7}" type="pres">
      <dgm:prSet presAssocID="{1EE616DE-D3C1-489E-AE5E-013C6BF76E82}" presName="LevelTwoTextNode" presStyleLbl="node3" presStyleIdx="10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2548512E-F786-4C17-8EB2-2653D5303A84}" type="pres">
      <dgm:prSet presAssocID="{1EE616DE-D3C1-489E-AE5E-013C6BF76E82}" presName="level3hierChild" presStyleCnt="0"/>
      <dgm:spPr/>
    </dgm:pt>
    <dgm:pt modelId="{E6FA372D-ED72-47A6-98B2-F78A7433AF15}" type="pres">
      <dgm:prSet presAssocID="{F89022A1-6BFA-405E-9667-A91BE16E92EF}" presName="conn2-1" presStyleLbl="parChTrans1D4" presStyleIdx="10" presStyleCnt="12"/>
      <dgm:spPr/>
      <dgm:t>
        <a:bodyPr/>
        <a:lstStyle/>
        <a:p>
          <a:endParaRPr lang="vi-VN"/>
        </a:p>
      </dgm:t>
    </dgm:pt>
    <dgm:pt modelId="{38C1A495-BA9D-4C2A-B7AC-4A8C4BB68575}" type="pres">
      <dgm:prSet presAssocID="{F89022A1-6BFA-405E-9667-A91BE16E92EF}" presName="connTx" presStyleLbl="parChTrans1D4" presStyleIdx="10" presStyleCnt="12"/>
      <dgm:spPr/>
      <dgm:t>
        <a:bodyPr/>
        <a:lstStyle/>
        <a:p>
          <a:endParaRPr lang="vi-VN"/>
        </a:p>
      </dgm:t>
    </dgm:pt>
    <dgm:pt modelId="{77C24825-9563-411A-B67E-A33A2DABC6FB}" type="pres">
      <dgm:prSet presAssocID="{509337D9-B96E-4E92-B910-4C8E46BC8B0A}" presName="root2" presStyleCnt="0"/>
      <dgm:spPr/>
    </dgm:pt>
    <dgm:pt modelId="{3EB445DD-BA9B-4C72-9437-9FD7EC165206}" type="pres">
      <dgm:prSet presAssocID="{509337D9-B96E-4E92-B910-4C8E46BC8B0A}" presName="LevelTwoTextNode" presStyleLbl="node4" presStyleIdx="10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80BE6722-2717-49AC-9A13-4E61CCD0AE3D}" type="pres">
      <dgm:prSet presAssocID="{509337D9-B96E-4E92-B910-4C8E46BC8B0A}" presName="level3hierChild" presStyleCnt="0"/>
      <dgm:spPr/>
    </dgm:pt>
    <dgm:pt modelId="{E23A563A-2227-4730-BAE8-DC28270CCE2F}" type="pres">
      <dgm:prSet presAssocID="{A5C74D83-640D-4DFF-9AF0-E043BA2F2EFC}" presName="conn2-1" presStyleLbl="parChTrans1D3" presStyleIdx="11" presStyleCnt="12"/>
      <dgm:spPr/>
      <dgm:t>
        <a:bodyPr/>
        <a:lstStyle/>
        <a:p>
          <a:endParaRPr lang="vi-VN"/>
        </a:p>
      </dgm:t>
    </dgm:pt>
    <dgm:pt modelId="{13DF9AA5-32AB-406D-BC25-53CD89E33BE7}" type="pres">
      <dgm:prSet presAssocID="{A5C74D83-640D-4DFF-9AF0-E043BA2F2EFC}" presName="connTx" presStyleLbl="parChTrans1D3" presStyleIdx="11" presStyleCnt="12"/>
      <dgm:spPr/>
      <dgm:t>
        <a:bodyPr/>
        <a:lstStyle/>
        <a:p>
          <a:endParaRPr lang="vi-VN"/>
        </a:p>
      </dgm:t>
    </dgm:pt>
    <dgm:pt modelId="{104D8EB1-3337-49BB-BE7A-B913417DD47E}" type="pres">
      <dgm:prSet presAssocID="{76E3E983-48DE-48BB-A463-31D109EB0695}" presName="root2" presStyleCnt="0"/>
      <dgm:spPr/>
    </dgm:pt>
    <dgm:pt modelId="{24829EF0-5EAC-47E6-8070-A2BF8A2E3162}" type="pres">
      <dgm:prSet presAssocID="{76E3E983-48DE-48BB-A463-31D109EB0695}" presName="LevelTwoTextNode" presStyleLbl="node3" presStyleIdx="11" presStyleCnt="12" custScaleX="21962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F66A6057-F480-4781-A5BD-52830BB6EF84}" type="pres">
      <dgm:prSet presAssocID="{76E3E983-48DE-48BB-A463-31D109EB0695}" presName="level3hierChild" presStyleCnt="0"/>
      <dgm:spPr/>
    </dgm:pt>
    <dgm:pt modelId="{DCDB0E34-0CE6-45AE-88CB-DE829263D0CC}" type="pres">
      <dgm:prSet presAssocID="{68ED8963-0975-43D9-B194-DD3EDEA88C4E}" presName="conn2-1" presStyleLbl="parChTrans1D4" presStyleIdx="11" presStyleCnt="12"/>
      <dgm:spPr/>
      <dgm:t>
        <a:bodyPr/>
        <a:lstStyle/>
        <a:p>
          <a:endParaRPr lang="vi-VN"/>
        </a:p>
      </dgm:t>
    </dgm:pt>
    <dgm:pt modelId="{D9967BD6-2E24-4B03-9A3D-1BAE9F723589}" type="pres">
      <dgm:prSet presAssocID="{68ED8963-0975-43D9-B194-DD3EDEA88C4E}" presName="connTx" presStyleLbl="parChTrans1D4" presStyleIdx="11" presStyleCnt="12"/>
      <dgm:spPr/>
      <dgm:t>
        <a:bodyPr/>
        <a:lstStyle/>
        <a:p>
          <a:endParaRPr lang="vi-VN"/>
        </a:p>
      </dgm:t>
    </dgm:pt>
    <dgm:pt modelId="{0C1A9FDA-EB12-4DE9-B2CC-62DC12DFA5E6}" type="pres">
      <dgm:prSet presAssocID="{2A77A8AC-5FA8-4488-A9ED-1FFA13B2D4D2}" presName="root2" presStyleCnt="0"/>
      <dgm:spPr/>
    </dgm:pt>
    <dgm:pt modelId="{FD4A7A2F-14FD-4D6F-8336-D4873B13209F}" type="pres">
      <dgm:prSet presAssocID="{2A77A8AC-5FA8-4488-A9ED-1FFA13B2D4D2}" presName="LevelTwoTextNode" presStyleLbl="node4" presStyleIdx="11" presStyleCnt="12" custScaleX="325929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FAD75D6D-F55C-4A95-935B-9CB256A06767}" type="pres">
      <dgm:prSet presAssocID="{2A77A8AC-5FA8-4488-A9ED-1FFA13B2D4D2}" presName="level3hierChild" presStyleCnt="0"/>
      <dgm:spPr/>
    </dgm:pt>
  </dgm:ptLst>
  <dgm:cxnLst>
    <dgm:cxn modelId="{E8634655-596E-4B87-A7E6-E85BA0C65D85}" type="presOf" srcId="{381ACB5F-F8B9-47DE-9C6F-473DCC0FA63D}" destId="{3FFA8163-CDBC-4F65-8178-B7726A0C43FA}" srcOrd="0" destOrd="0" presId="urn:microsoft.com/office/officeart/2005/8/layout/hierarchy2"/>
    <dgm:cxn modelId="{53880C14-1A82-4615-85E4-C4FA742BE8E6}" srcId="{D65DB306-8F98-4E1A-AB41-8EB55B255F7E}" destId="{5FAE2E91-6C4A-469A-84CE-19B85951FFDA}" srcOrd="0" destOrd="0" parTransId="{CC3E80CA-CD4B-4368-BF0F-71B4EBE77E8A}" sibTransId="{26F3DC91-65A5-40F2-A581-016B37F81C0E}"/>
    <dgm:cxn modelId="{35280CED-76C7-4938-865F-B5E447170805}" type="presOf" srcId="{4C98878E-F3DE-4EA3-9CA9-563DF1D2010A}" destId="{7DA4C414-CEFE-4E66-BC1E-AD0028810C64}" srcOrd="0" destOrd="0" presId="urn:microsoft.com/office/officeart/2005/8/layout/hierarchy2"/>
    <dgm:cxn modelId="{18F8D7DE-A8FF-4DB1-90DA-529EDDE4F154}" type="presOf" srcId="{24400BF8-B25B-47C4-A99A-D70787B1C140}" destId="{25B79059-1A77-4675-965F-5B0E2DC8C290}" srcOrd="1" destOrd="0" presId="urn:microsoft.com/office/officeart/2005/8/layout/hierarchy2"/>
    <dgm:cxn modelId="{E211E751-2BC6-498A-BFB0-E791F71C11DF}" type="presOf" srcId="{3FC9C67F-48B1-41E4-A03D-D01652CEAF77}" destId="{8EC77407-9470-4820-869F-89C46908B5F9}" srcOrd="1" destOrd="0" presId="urn:microsoft.com/office/officeart/2005/8/layout/hierarchy2"/>
    <dgm:cxn modelId="{27DDC4CD-B732-4424-9788-3AED47745037}" srcId="{2022D43C-F457-469A-BFB5-47B019788CD3}" destId="{44D55C58-F548-4866-9581-47F02D33CABA}" srcOrd="0" destOrd="0" parTransId="{A3C9C6BB-1155-4F07-8E71-0586DFC23AB6}" sibTransId="{8D88EC8F-F370-4D8D-B52C-23EC5629CD2B}"/>
    <dgm:cxn modelId="{A4EA3123-C5F6-40EA-9382-72512C8E1FB7}" type="presOf" srcId="{24400BF8-B25B-47C4-A99A-D70787B1C140}" destId="{6E67051A-9E5F-4F85-91F5-F0FD21F55C51}" srcOrd="0" destOrd="0" presId="urn:microsoft.com/office/officeart/2005/8/layout/hierarchy2"/>
    <dgm:cxn modelId="{FB5AC0AC-024B-4023-9BEB-192872F82280}" srcId="{ED34DA18-3684-4B47-8453-D1FAD604BCEC}" destId="{1EE616DE-D3C1-489E-AE5E-013C6BF76E82}" srcOrd="7" destOrd="0" parTransId="{2DFC069D-9E1A-4087-A61F-E20C62DE035D}" sibTransId="{1B43D20D-019B-4EEA-A9B7-03F08E252119}"/>
    <dgm:cxn modelId="{BD9F5986-35CC-41EC-B3F4-9B5E2C5998FD}" type="presOf" srcId="{6791730B-9170-4326-9DFA-3A7ED53C701C}" destId="{43DB9B60-3D11-48C2-A2D4-C0B51CDB4AEC}" srcOrd="1" destOrd="0" presId="urn:microsoft.com/office/officeart/2005/8/layout/hierarchy2"/>
    <dgm:cxn modelId="{9ADF3064-2C37-42FC-A8C0-4D40B39E855A}" srcId="{ED34DA18-3684-4B47-8453-D1FAD604BCEC}" destId="{8B7D32A4-B10A-4DCB-BA44-59F2CB4E9679}" srcOrd="5" destOrd="0" parTransId="{A28386DF-77E7-4CE1-BF81-C68DA338D36A}" sibTransId="{404A8A92-198F-43AE-A045-F9FD9C7061E0}"/>
    <dgm:cxn modelId="{60898D63-32C6-4D25-887D-33AC02B9F070}" type="presOf" srcId="{8CFF8847-BF0B-48BB-AB39-ABA8454D8DEF}" destId="{F33068FA-9847-4704-A2E7-E2AE27BBA984}" srcOrd="0" destOrd="0" presId="urn:microsoft.com/office/officeart/2005/8/layout/hierarchy2"/>
    <dgm:cxn modelId="{93BDA081-0BC3-470A-9E1D-30FB45B213D5}" srcId="{8CFF8847-BF0B-48BB-AB39-ABA8454D8DEF}" destId="{59C7BF75-03EF-4252-A2B0-11A8151B809B}" srcOrd="0" destOrd="0" parTransId="{A7B7C7D7-7D8E-4BA9-B87E-FC683E923300}" sibTransId="{648C6F78-D237-40B1-A3E5-D8F09E93B9AF}"/>
    <dgm:cxn modelId="{4DFA190C-AF46-4E22-AE53-4F41F63D54A3}" srcId="{1EE616DE-D3C1-489E-AE5E-013C6BF76E82}" destId="{509337D9-B96E-4E92-B910-4C8E46BC8B0A}" srcOrd="0" destOrd="0" parTransId="{F89022A1-6BFA-405E-9667-A91BE16E92EF}" sibTransId="{C4DAFB3B-C5A7-4DB5-B92E-0331A9602130}"/>
    <dgm:cxn modelId="{D008932D-7913-444C-8542-8841E4EB9AAC}" type="presOf" srcId="{A0204E29-9639-4EDB-B86E-48FE8587EF0D}" destId="{2197A5F8-F244-42BB-867C-2A0DDCBED4CD}" srcOrd="1" destOrd="0" presId="urn:microsoft.com/office/officeart/2005/8/layout/hierarchy2"/>
    <dgm:cxn modelId="{D5F82E8D-ACDD-449E-838C-D28AFB19A62F}" type="presOf" srcId="{4C98878E-F3DE-4EA3-9CA9-563DF1D2010A}" destId="{C763AA23-3A4C-4BE1-897C-7CEE629B1B1D}" srcOrd="1" destOrd="0" presId="urn:microsoft.com/office/officeart/2005/8/layout/hierarchy2"/>
    <dgm:cxn modelId="{760B01B6-1EBE-4A64-A13D-108D8969045A}" type="presOf" srcId="{560B3A41-1BD8-43A6-878A-188450097094}" destId="{978D1DC3-414D-4397-AE5C-FF4FD6280A94}" srcOrd="0" destOrd="0" presId="urn:microsoft.com/office/officeart/2005/8/layout/hierarchy2"/>
    <dgm:cxn modelId="{BFB8ABAA-72C0-4663-AD2B-FF8DF30C8EB3}" type="presOf" srcId="{3FC9C67F-48B1-41E4-A03D-D01652CEAF77}" destId="{940243C5-B711-49FE-9C59-694291607862}" srcOrd="0" destOrd="0" presId="urn:microsoft.com/office/officeart/2005/8/layout/hierarchy2"/>
    <dgm:cxn modelId="{A58CAC43-50FA-4D19-9D91-5B3C16FB6960}" type="presOf" srcId="{DBEA4B5A-F01C-49C9-9589-DFCA40F24B17}" destId="{33F8B3B2-C8F5-4FF9-9A4C-F5B2CE0393A8}" srcOrd="0" destOrd="0" presId="urn:microsoft.com/office/officeart/2005/8/layout/hierarchy2"/>
    <dgm:cxn modelId="{79F17B9E-ED1F-4524-AEB1-A4FB2BD15028}" type="presOf" srcId="{655A034D-E4BB-45BC-BD21-6EE487A949D4}" destId="{5A4AEB5B-5D89-4890-9527-5CCE36AB152D}" srcOrd="0" destOrd="0" presId="urn:microsoft.com/office/officeart/2005/8/layout/hierarchy2"/>
    <dgm:cxn modelId="{28359B9A-31C6-4F0E-A413-7904242AC2C0}" type="presOf" srcId="{A28386DF-77E7-4CE1-BF81-C68DA338D36A}" destId="{9B3B6B36-C5D4-409E-94C0-A2168B65E093}" srcOrd="0" destOrd="0" presId="urn:microsoft.com/office/officeart/2005/8/layout/hierarchy2"/>
    <dgm:cxn modelId="{16037678-07D7-4016-B103-F3DE93B443C1}" type="presOf" srcId="{A28386DF-77E7-4CE1-BF81-C68DA338D36A}" destId="{1223E24F-FE69-4EF1-879A-8D8E86C1E7A7}" srcOrd="1" destOrd="0" presId="urn:microsoft.com/office/officeart/2005/8/layout/hierarchy2"/>
    <dgm:cxn modelId="{687C35CA-FC5E-4CDB-BA42-67073981A8E5}" type="presOf" srcId="{71B01BB9-69AE-432B-8948-C74ABB9540FF}" destId="{DDDA7CAE-7ACB-4009-B8AD-A83D19AA1837}" srcOrd="1" destOrd="0" presId="urn:microsoft.com/office/officeart/2005/8/layout/hierarchy2"/>
    <dgm:cxn modelId="{C499D35D-B9E8-4868-A2EE-895D935AA7F1}" type="presOf" srcId="{509337D9-B96E-4E92-B910-4C8E46BC8B0A}" destId="{3EB445DD-BA9B-4C72-9437-9FD7EC165206}" srcOrd="0" destOrd="0" presId="urn:microsoft.com/office/officeart/2005/8/layout/hierarchy2"/>
    <dgm:cxn modelId="{78DEE2A5-7CA9-4D7C-9903-BEF9F0814360}" type="presOf" srcId="{A5C74D83-640D-4DFF-9AF0-E043BA2F2EFC}" destId="{13DF9AA5-32AB-406D-BC25-53CD89E33BE7}" srcOrd="1" destOrd="0" presId="urn:microsoft.com/office/officeart/2005/8/layout/hierarchy2"/>
    <dgm:cxn modelId="{B7DF373F-92C3-4B45-B3FC-5EEFC93AB2E2}" srcId="{59C7BF75-03EF-4252-A2B0-11A8151B809B}" destId="{717E0D63-1EAE-4D25-A33F-190D2AAA1062}" srcOrd="2" destOrd="0" parTransId="{3FC9C67F-48B1-41E4-A03D-D01652CEAF77}" sibTransId="{890B8CF6-AABD-4AA9-BCB0-2D5F92733B22}"/>
    <dgm:cxn modelId="{02B673C6-6D14-44B1-8A1F-E583747C181B}" type="presOf" srcId="{94FEECCB-C47A-4B41-9E37-D847980ABCD0}" destId="{6D6F6505-9D10-42F0-8FFB-A767A26D8DB8}" srcOrd="0" destOrd="0" presId="urn:microsoft.com/office/officeart/2005/8/layout/hierarchy2"/>
    <dgm:cxn modelId="{2270AD36-589D-4863-80CA-60E419002C8E}" type="presOf" srcId="{2963D4A5-35C1-4662-8667-A5537D4C3535}" destId="{8FF3A625-9B75-4DDB-B2B0-84A75B8BFA37}" srcOrd="0" destOrd="0" presId="urn:microsoft.com/office/officeart/2005/8/layout/hierarchy2"/>
    <dgm:cxn modelId="{5676EEDD-6BAC-44C0-A345-045164FFDEED}" type="presOf" srcId="{A3C9C6BB-1155-4F07-8E71-0586DFC23AB6}" destId="{A4E95E49-581B-41F0-957F-02108888623A}" srcOrd="1" destOrd="0" presId="urn:microsoft.com/office/officeart/2005/8/layout/hierarchy2"/>
    <dgm:cxn modelId="{C951D797-5171-41DB-BC59-EC827BDAC531}" srcId="{093282C2-ABB7-4600-8FAC-988B747CCEBA}" destId="{6081CE6E-E287-4A7A-987B-F1B9B92B51BA}" srcOrd="0" destOrd="0" parTransId="{A0204E29-9639-4EDB-B86E-48FE8587EF0D}" sibTransId="{CF62FE64-067D-46D2-82E1-00F81417D904}"/>
    <dgm:cxn modelId="{47108EC6-A183-4C65-8C91-4F764FB7FB6C}" type="presOf" srcId="{94FEECCB-C47A-4B41-9E37-D847980ABCD0}" destId="{56E18FB0-6763-4ABF-854D-544C9FF1D188}" srcOrd="1" destOrd="0" presId="urn:microsoft.com/office/officeart/2005/8/layout/hierarchy2"/>
    <dgm:cxn modelId="{36A98912-BCD3-4ECE-87F7-1C85D920E1C2}" type="presOf" srcId="{A2EAC1EF-B66D-4B82-95C4-B10B2931DE8D}" destId="{A7CE1335-29F8-4A9A-88B6-D51CEA10B024}" srcOrd="0" destOrd="0" presId="urn:microsoft.com/office/officeart/2005/8/layout/hierarchy2"/>
    <dgm:cxn modelId="{6FECEF73-213A-4951-8994-0EE2C2C06A8B}" type="presOf" srcId="{5FAE2E91-6C4A-469A-84CE-19B85951FFDA}" destId="{23C0B150-C95C-42A6-BCC9-BA26F56B2A4B}" srcOrd="0" destOrd="0" presId="urn:microsoft.com/office/officeart/2005/8/layout/hierarchy2"/>
    <dgm:cxn modelId="{B1BB5383-0EB5-436C-8B84-9E9F3FA52745}" srcId="{8B7D32A4-B10A-4DCB-BA44-59F2CB4E9679}" destId="{560B3A41-1BD8-43A6-878A-188450097094}" srcOrd="0" destOrd="0" parTransId="{71B01BB9-69AE-432B-8948-C74ABB9540FF}" sibTransId="{C8919E80-4F63-446B-9DCB-EFCEA759B671}"/>
    <dgm:cxn modelId="{69A83FE9-16E1-4478-8883-375125DF32BE}" srcId="{ED34DA18-3684-4B47-8453-D1FAD604BCEC}" destId="{5FAE396D-5603-4040-A5CB-B064154FF074}" srcOrd="2" destOrd="0" parTransId="{24400BF8-B25B-47C4-A99A-D70787B1C140}" sibTransId="{14B7B8F7-6491-4B0C-BFFB-DB03B7F807E8}"/>
    <dgm:cxn modelId="{079C5A5D-20B9-4C3C-AD32-47FE3CC10918}" type="presOf" srcId="{0444233E-988E-4517-878B-F98BA315E03D}" destId="{59F11A91-97CF-419D-8319-334CA5814359}" srcOrd="0" destOrd="0" presId="urn:microsoft.com/office/officeart/2005/8/layout/hierarchy2"/>
    <dgm:cxn modelId="{8DC04F55-D23C-4225-B508-670CAAFE04A0}" type="presOf" srcId="{29BB08C4-8037-49E6-B5E3-B9AC2F76FE0A}" destId="{1D4652F7-0BFB-4AD1-B3FE-371DE3EE8CEC}" srcOrd="0" destOrd="0" presId="urn:microsoft.com/office/officeart/2005/8/layout/hierarchy2"/>
    <dgm:cxn modelId="{A3AF81AD-882C-46E2-8CEB-D71DDE8993FC}" type="presOf" srcId="{6791730B-9170-4326-9DFA-3A7ED53C701C}" destId="{EEF23600-9C7B-41E2-A8B6-08CDE67407BA}" srcOrd="0" destOrd="0" presId="urn:microsoft.com/office/officeart/2005/8/layout/hierarchy2"/>
    <dgm:cxn modelId="{EB617E4A-DC66-4FF9-BE57-94949DE732A1}" srcId="{59C7BF75-03EF-4252-A2B0-11A8151B809B}" destId="{2798F1A5-C9FE-46E1-B70F-132DC93D6141}" srcOrd="0" destOrd="0" parTransId="{4C98878E-F3DE-4EA3-9CA9-563DF1D2010A}" sibTransId="{A14F1EC0-B584-4C0E-B448-84F937669AE3}"/>
    <dgm:cxn modelId="{BEF1FFD9-28CB-49D8-8F00-B2EEFBC4DDA7}" type="presOf" srcId="{A7B7C7D7-7D8E-4BA9-B87E-FC683E923300}" destId="{80C2677D-5850-4629-A099-E172A1D6BA7B}" srcOrd="0" destOrd="0" presId="urn:microsoft.com/office/officeart/2005/8/layout/hierarchy2"/>
    <dgm:cxn modelId="{D01566F1-1F4D-4AD5-833E-65DB33FF7DE2}" type="presOf" srcId="{A5C74D83-640D-4DFF-9AF0-E043BA2F2EFC}" destId="{E23A563A-2227-4730-BAE8-DC28270CCE2F}" srcOrd="0" destOrd="0" presId="urn:microsoft.com/office/officeart/2005/8/layout/hierarchy2"/>
    <dgm:cxn modelId="{861448EC-30DC-4E9B-8BE8-4A2F9247AA09}" type="presOf" srcId="{CC3E80CA-CD4B-4368-BF0F-71B4EBE77E8A}" destId="{274ABA6F-1692-4B30-8BD5-B9AB668D912B}" srcOrd="0" destOrd="0" presId="urn:microsoft.com/office/officeart/2005/8/layout/hierarchy2"/>
    <dgm:cxn modelId="{024B5905-6711-4C63-AAA6-A9340FADBB12}" type="presOf" srcId="{D261039F-59B5-4191-8D9E-7BFC54C99CC8}" destId="{65B53EBC-663F-4AC6-95AD-8E27DFF9E80C}" srcOrd="0" destOrd="0" presId="urn:microsoft.com/office/officeart/2005/8/layout/hierarchy2"/>
    <dgm:cxn modelId="{A1AF0860-E05B-4239-BBC9-CFAFC736CC64}" srcId="{ED34DA18-3684-4B47-8453-D1FAD604BCEC}" destId="{DBEA4B5A-F01C-49C9-9589-DFCA40F24B17}" srcOrd="1" destOrd="0" parTransId="{49845E0E-CCC9-4C13-882E-83F21E646643}" sibTransId="{12F162F0-107E-4D8D-AABB-63497A3FBAC7}"/>
    <dgm:cxn modelId="{B3677504-831A-4E47-9FE8-80FE9102E341}" type="presOf" srcId="{68ED8963-0975-43D9-B194-DD3EDEA88C4E}" destId="{D9967BD6-2E24-4B03-9A3D-1BAE9F723589}" srcOrd="1" destOrd="0" presId="urn:microsoft.com/office/officeart/2005/8/layout/hierarchy2"/>
    <dgm:cxn modelId="{CD23B2AC-8AD2-409E-A170-CB7E4D496783}" type="presOf" srcId="{49845E0E-CCC9-4C13-882E-83F21E646643}" destId="{CAF3DAEB-221D-4703-AFF4-7BD2AE5F214E}" srcOrd="0" destOrd="0" presId="urn:microsoft.com/office/officeart/2005/8/layout/hierarchy2"/>
    <dgm:cxn modelId="{8EB4E29F-30CF-4FA2-8BF7-6D56A643866E}" type="presOf" srcId="{6335EBE0-0727-44CE-906C-23EF7E639063}" destId="{76CB9B15-B36D-4A7A-8560-A11792B47C40}" srcOrd="0" destOrd="0" presId="urn:microsoft.com/office/officeart/2005/8/layout/hierarchy2"/>
    <dgm:cxn modelId="{B828D1A2-8F2D-4829-B03A-B6CEE851BDA6}" type="presOf" srcId="{2798F1A5-C9FE-46E1-B70F-132DC93D6141}" destId="{9D1BC0F0-B9A3-47D7-BD20-E82C297703A4}" srcOrd="0" destOrd="0" presId="urn:microsoft.com/office/officeart/2005/8/layout/hierarchy2"/>
    <dgm:cxn modelId="{9536F131-4B69-407A-B81B-1D4D47859C5F}" srcId="{76E3E983-48DE-48BB-A463-31D109EB0695}" destId="{2A77A8AC-5FA8-4488-A9ED-1FFA13B2D4D2}" srcOrd="0" destOrd="0" parTransId="{68ED8963-0975-43D9-B194-DD3EDEA88C4E}" sibTransId="{B6BAA60B-9FEF-44CC-A709-99EDF9FA6F31}"/>
    <dgm:cxn modelId="{3C353817-F489-4188-A92B-F905822DEE3B}" type="presOf" srcId="{49845E0E-CCC9-4C13-882E-83F21E646643}" destId="{67C0EB24-A292-4718-9B4B-4BEF42DBA073}" srcOrd="1" destOrd="0" presId="urn:microsoft.com/office/officeart/2005/8/layout/hierarchy2"/>
    <dgm:cxn modelId="{FB6C391F-9746-4675-8E0E-C3721083D2B4}" type="presOf" srcId="{2022D43C-F457-469A-BFB5-47B019788CD3}" destId="{FC9F5B3C-1E56-4AAC-8BF0-00689448DA29}" srcOrd="0" destOrd="0" presId="urn:microsoft.com/office/officeart/2005/8/layout/hierarchy2"/>
    <dgm:cxn modelId="{9FFDB18D-493E-4026-9284-62AD13EE1195}" type="presOf" srcId="{68ED8963-0975-43D9-B194-DD3EDEA88C4E}" destId="{DCDB0E34-0CE6-45AE-88CB-DE829263D0CC}" srcOrd="0" destOrd="0" presId="urn:microsoft.com/office/officeart/2005/8/layout/hierarchy2"/>
    <dgm:cxn modelId="{2FEBDB25-9461-464C-B9AA-5BA695522040}" type="presOf" srcId="{8B7D32A4-B10A-4DCB-BA44-59F2CB4E9679}" destId="{3C2622DE-F736-4BF6-AEA1-7E0D63F38051}" srcOrd="0" destOrd="0" presId="urn:microsoft.com/office/officeart/2005/8/layout/hierarchy2"/>
    <dgm:cxn modelId="{18F7373A-0A60-4B6E-8384-152BC796DE36}" type="presOf" srcId="{44D55C58-F548-4866-9581-47F02D33CABA}" destId="{3E9ED7D2-33BC-4FAF-A0D3-04B64A202555}" srcOrd="0" destOrd="0" presId="urn:microsoft.com/office/officeart/2005/8/layout/hierarchy2"/>
    <dgm:cxn modelId="{72C2FBD6-1A7C-4891-A229-611E4F12AB16}" srcId="{ED34DA18-3684-4B47-8453-D1FAD604BCEC}" destId="{69CB160C-50F6-499E-B02E-91CB63442FBB}" srcOrd="3" destOrd="0" parTransId="{444409F3-0AFE-45D6-B409-FBEACA816FA2}" sibTransId="{BB9178C6-6118-4257-8F67-8D3DF7936EC9}"/>
    <dgm:cxn modelId="{EF05377A-BE0C-46CE-8741-93DB439A41AC}" type="presOf" srcId="{597F9A58-D6B2-462D-9D5A-43067A9B1937}" destId="{106D6C81-A402-46FB-A358-EDF2E06C44CC}" srcOrd="0" destOrd="0" presId="urn:microsoft.com/office/officeart/2005/8/layout/hierarchy2"/>
    <dgm:cxn modelId="{600D17E0-E8BF-4A95-AEF1-D8775F6F03BE}" type="presOf" srcId="{D65DB306-8F98-4E1A-AB41-8EB55B255F7E}" destId="{679AA53D-386C-471F-AD86-851453496B0F}" srcOrd="0" destOrd="0" presId="urn:microsoft.com/office/officeart/2005/8/layout/hierarchy2"/>
    <dgm:cxn modelId="{7007B410-9073-4115-82E5-A244DB5C85D6}" type="presOf" srcId="{093282C2-ABB7-4600-8FAC-988B747CCEBA}" destId="{384BCD4B-2678-46FC-B653-84014565E5BB}" srcOrd="0" destOrd="0" presId="urn:microsoft.com/office/officeart/2005/8/layout/hierarchy2"/>
    <dgm:cxn modelId="{D09F561D-BEF4-4204-9D87-28EC070F6B52}" type="presOf" srcId="{444409F3-0AFE-45D6-B409-FBEACA816FA2}" destId="{CE525E62-A452-4149-97DB-65FA6C1D593F}" srcOrd="0" destOrd="0" presId="urn:microsoft.com/office/officeart/2005/8/layout/hierarchy2"/>
    <dgm:cxn modelId="{3768305D-B247-4E53-B7C5-428FA12F1447}" srcId="{5FAE396D-5603-4040-A5CB-B064154FF074}" destId="{597F9A58-D6B2-462D-9D5A-43067A9B1937}" srcOrd="0" destOrd="0" parTransId="{9B650C0F-7C5C-4159-BC3F-D582CE11F953}" sibTransId="{3EEB9336-131D-4E32-980D-7EF068993CE5}"/>
    <dgm:cxn modelId="{32A4F7B5-823A-465A-8966-99B11AE5D1A3}" type="presOf" srcId="{A0204E29-9639-4EDB-B86E-48FE8587EF0D}" destId="{9F98381E-968C-4D95-89C3-D9EFBB6AAC00}" srcOrd="0" destOrd="0" presId="urn:microsoft.com/office/officeart/2005/8/layout/hierarchy2"/>
    <dgm:cxn modelId="{9E96538D-F230-41C1-BDAE-FE78260E5CCA}" type="presOf" srcId="{3D15F34C-ED28-4F07-87F5-E8F265A4D9E7}" destId="{5E2B75F8-5147-4A13-8881-E4DE67B18F71}" srcOrd="1" destOrd="0" presId="urn:microsoft.com/office/officeart/2005/8/layout/hierarchy2"/>
    <dgm:cxn modelId="{CD3E80C3-E86B-4280-9196-E34321F69881}" type="presOf" srcId="{9BB715B5-A265-478C-838D-51292A415269}" destId="{C9B0890C-8BD1-4BEE-A990-3C9B1B617664}" srcOrd="0" destOrd="0" presId="urn:microsoft.com/office/officeart/2005/8/layout/hierarchy2"/>
    <dgm:cxn modelId="{54321145-D660-4261-AF06-3DEDA465EA23}" type="presOf" srcId="{A3C9C6BB-1155-4F07-8E71-0586DFC23AB6}" destId="{2DF87689-D47A-4588-A4DA-C8202E1C3FF4}" srcOrd="0" destOrd="0" presId="urn:microsoft.com/office/officeart/2005/8/layout/hierarchy2"/>
    <dgm:cxn modelId="{CC7031FA-FA28-4895-B5C1-B79B293FEE17}" type="presOf" srcId="{3D15F34C-ED28-4F07-87F5-E8F265A4D9E7}" destId="{7761AEA1-3628-4C1A-A5C7-0A12CBCDE7D5}" srcOrd="0" destOrd="0" presId="urn:microsoft.com/office/officeart/2005/8/layout/hierarchy2"/>
    <dgm:cxn modelId="{233C93F3-4212-41BF-BFDE-7B8EC24B5FD8}" type="presOf" srcId="{9B650C0F-7C5C-4159-BC3F-D582CE11F953}" destId="{72A1A9D2-8575-4B99-BE2C-DF3BE0FAC944}" srcOrd="0" destOrd="0" presId="urn:microsoft.com/office/officeart/2005/8/layout/hierarchy2"/>
    <dgm:cxn modelId="{2EAF9722-A4FC-4024-B68A-0B6539F00E0B}" srcId="{59C7BF75-03EF-4252-A2B0-11A8151B809B}" destId="{A6966CBF-D252-491E-BBB5-C0CF82FA0792}" srcOrd="1" destOrd="0" parTransId="{3D15F34C-ED28-4F07-87F5-E8F265A4D9E7}" sibTransId="{878BD99F-12AB-45F4-BFC1-1C6FFC4B2F1D}"/>
    <dgm:cxn modelId="{05CFAF7A-E573-40F3-92E7-12F9064EECBD}" srcId="{6335EBE0-0727-44CE-906C-23EF7E639063}" destId="{8CFF8847-BF0B-48BB-AB39-ABA8454D8DEF}" srcOrd="0" destOrd="0" parTransId="{D62E2622-149E-4156-A091-A020AFE2E435}" sibTransId="{E425FF19-58CE-48C9-94D7-E6EC1C41FD6D}"/>
    <dgm:cxn modelId="{4FC833C0-DA48-42A9-B63F-76C74A3E75A5}" type="presOf" srcId="{29BB08C4-8037-49E6-B5E3-B9AC2F76FE0A}" destId="{689DE345-E42E-43EB-9811-12EB18D6E9BF}" srcOrd="1" destOrd="0" presId="urn:microsoft.com/office/officeart/2005/8/layout/hierarchy2"/>
    <dgm:cxn modelId="{20508F8C-796F-49BD-BA8D-0780C9A2DBE1}" type="presOf" srcId="{3A2A1B70-7310-45B2-B951-06ECD420B188}" destId="{F7345F9A-EC89-4F37-8B5F-3818C1B67B1D}" srcOrd="0" destOrd="0" presId="urn:microsoft.com/office/officeart/2005/8/layout/hierarchy2"/>
    <dgm:cxn modelId="{8373C357-9D28-4CFE-8D7C-E966A421C86F}" type="presOf" srcId="{717E0D63-1EAE-4D25-A33F-190D2AAA1062}" destId="{B7A390F2-DC33-435C-A7DF-56870EDFF002}" srcOrd="0" destOrd="0" presId="urn:microsoft.com/office/officeart/2005/8/layout/hierarchy2"/>
    <dgm:cxn modelId="{E5DFEA78-6BBF-450D-8777-6EA31E6EE79C}" srcId="{8CFF8847-BF0B-48BB-AB39-ABA8454D8DEF}" destId="{ED34DA18-3684-4B47-8453-D1FAD604BCEC}" srcOrd="1" destOrd="0" parTransId="{8B650784-18FC-41C2-A710-1BAB99A5AA8C}" sibTransId="{B54F3B12-E340-4BC7-8370-9A17C612B029}"/>
    <dgm:cxn modelId="{340FBC82-E1C9-4883-8A73-21005C0B9C48}" srcId="{2798F1A5-C9FE-46E1-B70F-132DC93D6141}" destId="{655A034D-E4BB-45BC-BD21-6EE487A949D4}" srcOrd="0" destOrd="0" parTransId="{29BB08C4-8037-49E6-B5E3-B9AC2F76FE0A}" sibTransId="{5FA81869-E47D-47DC-AE57-7924760BF3A3}"/>
    <dgm:cxn modelId="{F6348ADA-C15C-4883-8AB3-70D475D8C455}" type="presOf" srcId="{59C7BF75-03EF-4252-A2B0-11A8151B809B}" destId="{D39E5EE5-B07C-4094-A039-0A4209888D71}" srcOrd="0" destOrd="0" presId="urn:microsoft.com/office/officeart/2005/8/layout/hierarchy2"/>
    <dgm:cxn modelId="{21E82ED5-6DAE-4E00-97E0-3FC949E0DE6B}" type="presOf" srcId="{9BB715B5-A265-478C-838D-51292A415269}" destId="{3021EDAB-AF19-439A-AC86-6AD77717838A}" srcOrd="1" destOrd="0" presId="urn:microsoft.com/office/officeart/2005/8/layout/hierarchy2"/>
    <dgm:cxn modelId="{9A140F63-9FE7-4540-B959-4E9A72263620}" srcId="{717E0D63-1EAE-4D25-A33F-190D2AAA1062}" destId="{0444233E-988E-4517-878B-F98BA315E03D}" srcOrd="0" destOrd="0" parTransId="{3A2A1B70-7310-45B2-B951-06ECD420B188}" sibTransId="{97DB76E8-7133-4EAE-860E-5D2869647EBA}"/>
    <dgm:cxn modelId="{BB211055-076C-4AD1-9D00-B1A8F055E1F1}" type="presOf" srcId="{3A2A1B70-7310-45B2-B951-06ECD420B188}" destId="{012B3232-1B22-4623-9EDE-98275FEE16CE}" srcOrd="1" destOrd="0" presId="urn:microsoft.com/office/officeart/2005/8/layout/hierarchy2"/>
    <dgm:cxn modelId="{C322EE78-2E94-4278-8010-CFFB9228341F}" type="presOf" srcId="{8B650784-18FC-41C2-A710-1BAB99A5AA8C}" destId="{AF022B99-715E-42F9-BD38-6B27457A26EB}" srcOrd="1" destOrd="0" presId="urn:microsoft.com/office/officeart/2005/8/layout/hierarchy2"/>
    <dgm:cxn modelId="{6FF324E1-8F16-4A44-9AED-A090A7745F84}" type="presOf" srcId="{A6966CBF-D252-491E-BBB5-C0CF82FA0792}" destId="{7428CA54-9AF2-4E1B-8F53-D94B33645FDC}" srcOrd="0" destOrd="0" presId="urn:microsoft.com/office/officeart/2005/8/layout/hierarchy2"/>
    <dgm:cxn modelId="{F80D91A4-03CD-4534-A146-33CE032305C5}" type="presOf" srcId="{F7BC0660-0740-40A2-87D5-F48F7C740DBC}" destId="{5A8140E1-03B1-4F80-8209-830C947DF7A9}" srcOrd="1" destOrd="0" presId="urn:microsoft.com/office/officeart/2005/8/layout/hierarchy2"/>
    <dgm:cxn modelId="{F46E411A-E82A-4005-9E7D-40A92926AA56}" type="presOf" srcId="{F89022A1-6BFA-405E-9667-A91BE16E92EF}" destId="{38C1A495-BA9D-4C2A-B7AC-4A8C4BB68575}" srcOrd="1" destOrd="0" presId="urn:microsoft.com/office/officeart/2005/8/layout/hierarchy2"/>
    <dgm:cxn modelId="{88BE59F2-CEFC-4A0D-B0C4-55C5E2D08FD1}" type="presOf" srcId="{9B650C0F-7C5C-4159-BC3F-D582CE11F953}" destId="{E38D38AD-4ACB-44E6-8ED6-32D72FDD97B8}" srcOrd="1" destOrd="0" presId="urn:microsoft.com/office/officeart/2005/8/layout/hierarchy2"/>
    <dgm:cxn modelId="{8F3EE658-FD4A-4B81-A5E3-4C64BF36D21B}" srcId="{69CB160C-50F6-499E-B02E-91CB63442FBB}" destId="{2963D4A5-35C1-4662-8667-A5537D4C3535}" srcOrd="0" destOrd="0" parTransId="{A2EAC1EF-B66D-4B82-95C4-B10B2931DE8D}" sibTransId="{FBCC8EBF-0BB2-459D-8AD9-FC23E5BAB3B6}"/>
    <dgm:cxn modelId="{5AB3182C-F8D2-4640-9D26-343CB7763ED3}" srcId="{ED34DA18-3684-4B47-8453-D1FAD604BCEC}" destId="{D65DB306-8F98-4E1A-AB41-8EB55B255F7E}" srcOrd="6" destOrd="0" parTransId="{9BB715B5-A265-478C-838D-51292A415269}" sibTransId="{EE94E48D-DCB1-4135-90D5-38B49AD5655B}"/>
    <dgm:cxn modelId="{8D96AD1B-FC8B-4618-AB7A-408199E89AF3}" type="presOf" srcId="{A2EAC1EF-B66D-4B82-95C4-B10B2931DE8D}" destId="{64895B32-970A-47A7-9CFD-14C4809FA1B9}" srcOrd="1" destOrd="0" presId="urn:microsoft.com/office/officeart/2005/8/layout/hierarchy2"/>
    <dgm:cxn modelId="{3FE189FD-C210-4D8C-9DBB-8125107B7C9A}" type="presOf" srcId="{5FAE396D-5603-4040-A5CB-B064154FF074}" destId="{27BFB2B5-6170-437B-AD8F-DDB459BE41FD}" srcOrd="0" destOrd="0" presId="urn:microsoft.com/office/officeart/2005/8/layout/hierarchy2"/>
    <dgm:cxn modelId="{F7506F37-282C-4C58-9AA1-D4837A964D25}" type="presOf" srcId="{1EE616DE-D3C1-489E-AE5E-013C6BF76E82}" destId="{63A34AC8-B92E-4C10-B999-9BA4A6774EB7}" srcOrd="0" destOrd="0" presId="urn:microsoft.com/office/officeart/2005/8/layout/hierarchy2"/>
    <dgm:cxn modelId="{1044A0D8-B272-4F19-8841-25596589CB80}" type="presOf" srcId="{D261039F-59B5-4191-8D9E-7BFC54C99CC8}" destId="{092641B9-51B1-4114-90A4-5FDA7DFD3A38}" srcOrd="1" destOrd="0" presId="urn:microsoft.com/office/officeart/2005/8/layout/hierarchy2"/>
    <dgm:cxn modelId="{9C038C79-78ED-4C12-84A5-01240B731824}" type="presOf" srcId="{2DFC069D-9E1A-4087-A61F-E20C62DE035D}" destId="{EBC31A5C-C61D-4EA0-9CF4-968986B9CF3E}" srcOrd="1" destOrd="0" presId="urn:microsoft.com/office/officeart/2005/8/layout/hierarchy2"/>
    <dgm:cxn modelId="{4DA30F27-4E51-4C50-95A9-24DDEBA55C61}" type="presOf" srcId="{CC3E80CA-CD4B-4368-BF0F-71B4EBE77E8A}" destId="{DEF3C557-BB9E-48AA-ACD2-C439E45154B0}" srcOrd="1" destOrd="0" presId="urn:microsoft.com/office/officeart/2005/8/layout/hierarchy2"/>
    <dgm:cxn modelId="{5A838FC7-761D-4B35-8E12-3DEBB17DC7A5}" type="presOf" srcId="{A7B7C7D7-7D8E-4BA9-B87E-FC683E923300}" destId="{14D94026-ADF5-4906-8668-B95B960D9C82}" srcOrd="1" destOrd="0" presId="urn:microsoft.com/office/officeart/2005/8/layout/hierarchy2"/>
    <dgm:cxn modelId="{11A0B00A-60A2-4711-8974-6ED8B8DD5170}" srcId="{ED34DA18-3684-4B47-8453-D1FAD604BCEC}" destId="{76E3E983-48DE-48BB-A463-31D109EB0695}" srcOrd="8" destOrd="0" parTransId="{A5C74D83-640D-4DFF-9AF0-E043BA2F2EFC}" sibTransId="{DF94A530-16BB-44D5-BA19-CBD358772EA5}"/>
    <dgm:cxn modelId="{C47A488A-AA3F-40A9-9D92-D4DCE09B86CF}" type="presOf" srcId="{69CB160C-50F6-499E-B02E-91CB63442FBB}" destId="{816E3011-9CC1-4D82-801D-62E33D877BC7}" srcOrd="0" destOrd="0" presId="urn:microsoft.com/office/officeart/2005/8/layout/hierarchy2"/>
    <dgm:cxn modelId="{D7A85BAB-684F-4332-8045-0B362E315FCD}" srcId="{A6966CBF-D252-491E-BBB5-C0CF82FA0792}" destId="{E277707F-47FE-44A2-BCF1-0BDC87FD4B0D}" srcOrd="0" destOrd="0" parTransId="{F7BC0660-0740-40A2-87D5-F48F7C740DBC}" sibTransId="{6B76F07B-5600-4542-85F5-83E4AC8D1B70}"/>
    <dgm:cxn modelId="{EE92682A-C364-4733-9D03-0A74CF50659D}" type="presOf" srcId="{76E3E983-48DE-48BB-A463-31D109EB0695}" destId="{24829EF0-5EAC-47E6-8070-A2BF8A2E3162}" srcOrd="0" destOrd="0" presId="urn:microsoft.com/office/officeart/2005/8/layout/hierarchy2"/>
    <dgm:cxn modelId="{8A25A292-A9A8-4414-AD58-A78C75AB665C}" type="presOf" srcId="{444409F3-0AFE-45D6-B409-FBEACA816FA2}" destId="{7F6C049C-7AEA-48D2-B815-1DFE4724273A}" srcOrd="1" destOrd="0" presId="urn:microsoft.com/office/officeart/2005/8/layout/hierarchy2"/>
    <dgm:cxn modelId="{2F45F8C9-39EB-44C0-AB33-58AF0F66F398}" type="presOf" srcId="{2DFC069D-9E1A-4087-A61F-E20C62DE035D}" destId="{D8E7F022-9E42-4ED8-A812-DB6AED379629}" srcOrd="0" destOrd="0" presId="urn:microsoft.com/office/officeart/2005/8/layout/hierarchy2"/>
    <dgm:cxn modelId="{1A86A2FE-5ED2-4009-B5D7-FAFC414ACE94}" srcId="{DBEA4B5A-F01C-49C9-9589-DFCA40F24B17}" destId="{381ACB5F-F8B9-47DE-9C6F-473DCC0FA63D}" srcOrd="0" destOrd="0" parTransId="{6791730B-9170-4326-9DFA-3A7ED53C701C}" sibTransId="{91357F4A-1827-468E-B054-DC440EC7E0D1}"/>
    <dgm:cxn modelId="{5F2E8A92-8ADB-4F1C-BE6C-7953C8E656A3}" srcId="{ED34DA18-3684-4B47-8453-D1FAD604BCEC}" destId="{2022D43C-F457-469A-BFB5-47B019788CD3}" srcOrd="0" destOrd="0" parTransId="{D261039F-59B5-4191-8D9E-7BFC54C99CC8}" sibTransId="{09CCE5C3-EE6B-48DB-9338-A7D811065E64}"/>
    <dgm:cxn modelId="{BB4CAD41-8122-4872-A6EF-8B81DD11AE0F}" type="presOf" srcId="{ED34DA18-3684-4B47-8453-D1FAD604BCEC}" destId="{EBED7701-C910-47FA-BF9A-2243857BDE82}" srcOrd="0" destOrd="0" presId="urn:microsoft.com/office/officeart/2005/8/layout/hierarchy2"/>
    <dgm:cxn modelId="{59F976EF-38C4-42AB-95F9-C37BC8E3FD10}" type="presOf" srcId="{E277707F-47FE-44A2-BCF1-0BDC87FD4B0D}" destId="{966A25DF-ADE6-49D5-8D59-5EBCB1F40479}" srcOrd="0" destOrd="0" presId="urn:microsoft.com/office/officeart/2005/8/layout/hierarchy2"/>
    <dgm:cxn modelId="{925BF46B-161C-4BFF-8539-1ADA84A79373}" type="presOf" srcId="{F89022A1-6BFA-405E-9667-A91BE16E92EF}" destId="{E6FA372D-ED72-47A6-98B2-F78A7433AF15}" srcOrd="0" destOrd="0" presId="urn:microsoft.com/office/officeart/2005/8/layout/hierarchy2"/>
    <dgm:cxn modelId="{C1368207-54EC-45FE-8630-A574FBD66DE1}" type="presOf" srcId="{2A77A8AC-5FA8-4488-A9ED-1FFA13B2D4D2}" destId="{FD4A7A2F-14FD-4D6F-8336-D4873B13209F}" srcOrd="0" destOrd="0" presId="urn:microsoft.com/office/officeart/2005/8/layout/hierarchy2"/>
    <dgm:cxn modelId="{2C6B3EB8-D08B-4C5F-AB1B-83DA0E025EE6}" type="presOf" srcId="{71B01BB9-69AE-432B-8948-C74ABB9540FF}" destId="{05891D7D-841A-46A7-919B-8169CD29707A}" srcOrd="0" destOrd="0" presId="urn:microsoft.com/office/officeart/2005/8/layout/hierarchy2"/>
    <dgm:cxn modelId="{7743BFA1-81B2-4CF4-A520-7B65A7FB10DF}" type="presOf" srcId="{F7BC0660-0740-40A2-87D5-F48F7C740DBC}" destId="{C410F8B4-E053-4E28-8F74-B8FE9DEE4012}" srcOrd="0" destOrd="0" presId="urn:microsoft.com/office/officeart/2005/8/layout/hierarchy2"/>
    <dgm:cxn modelId="{70DA4098-58D7-41B8-9577-0047168AE56B}" type="presOf" srcId="{8B650784-18FC-41C2-A710-1BAB99A5AA8C}" destId="{C67FCA85-0DD8-410A-AE08-40BD45DE9FC0}" srcOrd="0" destOrd="0" presId="urn:microsoft.com/office/officeart/2005/8/layout/hierarchy2"/>
    <dgm:cxn modelId="{1BFD695D-428D-46A0-A7B6-4D8FD3C6D32C}" type="presOf" srcId="{6081CE6E-E287-4A7A-987B-F1B9B92B51BA}" destId="{FB569106-3D6C-4253-8489-D247FE94D6C9}" srcOrd="0" destOrd="0" presId="urn:microsoft.com/office/officeart/2005/8/layout/hierarchy2"/>
    <dgm:cxn modelId="{13DB75CD-4D41-48B2-99A3-62D60FDFFA36}" srcId="{ED34DA18-3684-4B47-8453-D1FAD604BCEC}" destId="{093282C2-ABB7-4600-8FAC-988B747CCEBA}" srcOrd="4" destOrd="0" parTransId="{94FEECCB-C47A-4B41-9E37-D847980ABCD0}" sibTransId="{2575A52E-CC34-4BDD-B3B0-C5A4D9A5ED02}"/>
    <dgm:cxn modelId="{5F2FBD3F-765C-4125-9EF3-DB8BE95E039E}" type="presParOf" srcId="{76CB9B15-B36D-4A7A-8560-A11792B47C40}" destId="{364BB5DF-A544-4105-A34A-997567AA7527}" srcOrd="0" destOrd="0" presId="urn:microsoft.com/office/officeart/2005/8/layout/hierarchy2"/>
    <dgm:cxn modelId="{EE5F01DF-7A06-4D1B-8839-E8255153E247}" type="presParOf" srcId="{364BB5DF-A544-4105-A34A-997567AA7527}" destId="{F33068FA-9847-4704-A2E7-E2AE27BBA984}" srcOrd="0" destOrd="0" presId="urn:microsoft.com/office/officeart/2005/8/layout/hierarchy2"/>
    <dgm:cxn modelId="{78F8885D-C130-4D39-B04D-AD560D436768}" type="presParOf" srcId="{364BB5DF-A544-4105-A34A-997567AA7527}" destId="{9639D5F2-8520-4807-99AB-2D1CE4B78387}" srcOrd="1" destOrd="0" presId="urn:microsoft.com/office/officeart/2005/8/layout/hierarchy2"/>
    <dgm:cxn modelId="{D96BC421-D9E5-46FC-93AE-0425BD8E70F5}" type="presParOf" srcId="{9639D5F2-8520-4807-99AB-2D1CE4B78387}" destId="{80C2677D-5850-4629-A099-E172A1D6BA7B}" srcOrd="0" destOrd="0" presId="urn:microsoft.com/office/officeart/2005/8/layout/hierarchy2"/>
    <dgm:cxn modelId="{23890AE0-D249-4390-84EF-5C838A52A1BB}" type="presParOf" srcId="{80C2677D-5850-4629-A099-E172A1D6BA7B}" destId="{14D94026-ADF5-4906-8668-B95B960D9C82}" srcOrd="0" destOrd="0" presId="urn:microsoft.com/office/officeart/2005/8/layout/hierarchy2"/>
    <dgm:cxn modelId="{D72FA094-1B15-4FC6-883F-FD120A2A9B38}" type="presParOf" srcId="{9639D5F2-8520-4807-99AB-2D1CE4B78387}" destId="{4E7E659A-37B7-4208-B5E8-25495531F175}" srcOrd="1" destOrd="0" presId="urn:microsoft.com/office/officeart/2005/8/layout/hierarchy2"/>
    <dgm:cxn modelId="{BCBDE089-1A2E-44EE-8D0B-4892542304D7}" type="presParOf" srcId="{4E7E659A-37B7-4208-B5E8-25495531F175}" destId="{D39E5EE5-B07C-4094-A039-0A4209888D71}" srcOrd="0" destOrd="0" presId="urn:microsoft.com/office/officeart/2005/8/layout/hierarchy2"/>
    <dgm:cxn modelId="{50AED050-D477-41EE-8465-4577FB991FE5}" type="presParOf" srcId="{4E7E659A-37B7-4208-B5E8-25495531F175}" destId="{C107D2B0-A54B-4782-AC81-8A57934CAF13}" srcOrd="1" destOrd="0" presId="urn:microsoft.com/office/officeart/2005/8/layout/hierarchy2"/>
    <dgm:cxn modelId="{62F58061-CE42-4334-87AD-7047939E07B5}" type="presParOf" srcId="{C107D2B0-A54B-4782-AC81-8A57934CAF13}" destId="{7DA4C414-CEFE-4E66-BC1E-AD0028810C64}" srcOrd="0" destOrd="0" presId="urn:microsoft.com/office/officeart/2005/8/layout/hierarchy2"/>
    <dgm:cxn modelId="{FB0B8F72-8B71-4817-918E-D00B4D634B1C}" type="presParOf" srcId="{7DA4C414-CEFE-4E66-BC1E-AD0028810C64}" destId="{C763AA23-3A4C-4BE1-897C-7CEE629B1B1D}" srcOrd="0" destOrd="0" presId="urn:microsoft.com/office/officeart/2005/8/layout/hierarchy2"/>
    <dgm:cxn modelId="{E9E7C0AE-5BB8-4A6A-9718-715F39C786C9}" type="presParOf" srcId="{C107D2B0-A54B-4782-AC81-8A57934CAF13}" destId="{D958D865-2A48-4CB8-BFF6-D7F808C6DBC5}" srcOrd="1" destOrd="0" presId="urn:microsoft.com/office/officeart/2005/8/layout/hierarchy2"/>
    <dgm:cxn modelId="{79049FC5-ADAA-48AC-8B69-F0D3CE24AFC2}" type="presParOf" srcId="{D958D865-2A48-4CB8-BFF6-D7F808C6DBC5}" destId="{9D1BC0F0-B9A3-47D7-BD20-E82C297703A4}" srcOrd="0" destOrd="0" presId="urn:microsoft.com/office/officeart/2005/8/layout/hierarchy2"/>
    <dgm:cxn modelId="{A28A6F95-6DA5-4C01-88DF-D4EF7C01E1F6}" type="presParOf" srcId="{D958D865-2A48-4CB8-BFF6-D7F808C6DBC5}" destId="{04242311-B6A5-4282-9533-E1A96864D7D8}" srcOrd="1" destOrd="0" presId="urn:microsoft.com/office/officeart/2005/8/layout/hierarchy2"/>
    <dgm:cxn modelId="{7D09E55A-C49D-4338-A47D-C699D4FB52D5}" type="presParOf" srcId="{04242311-B6A5-4282-9533-E1A96864D7D8}" destId="{1D4652F7-0BFB-4AD1-B3FE-371DE3EE8CEC}" srcOrd="0" destOrd="0" presId="urn:microsoft.com/office/officeart/2005/8/layout/hierarchy2"/>
    <dgm:cxn modelId="{73FD35F4-5200-40B7-99E4-D671243D494E}" type="presParOf" srcId="{1D4652F7-0BFB-4AD1-B3FE-371DE3EE8CEC}" destId="{689DE345-E42E-43EB-9811-12EB18D6E9BF}" srcOrd="0" destOrd="0" presId="urn:microsoft.com/office/officeart/2005/8/layout/hierarchy2"/>
    <dgm:cxn modelId="{1BDF2058-7053-4DD7-A3A1-31E2FBEF2BFA}" type="presParOf" srcId="{04242311-B6A5-4282-9533-E1A96864D7D8}" destId="{E37EA8D8-9F0B-4511-AD4F-AB061AE572F6}" srcOrd="1" destOrd="0" presId="urn:microsoft.com/office/officeart/2005/8/layout/hierarchy2"/>
    <dgm:cxn modelId="{8A0DF13F-EC6B-4C05-8A4A-E6D460E3D4ED}" type="presParOf" srcId="{E37EA8D8-9F0B-4511-AD4F-AB061AE572F6}" destId="{5A4AEB5B-5D89-4890-9527-5CCE36AB152D}" srcOrd="0" destOrd="0" presId="urn:microsoft.com/office/officeart/2005/8/layout/hierarchy2"/>
    <dgm:cxn modelId="{AC1387F9-DEDB-4A08-BF44-6200D8CF8B65}" type="presParOf" srcId="{E37EA8D8-9F0B-4511-AD4F-AB061AE572F6}" destId="{DD58CED8-661E-4B0F-88C1-157BF37481F0}" srcOrd="1" destOrd="0" presId="urn:microsoft.com/office/officeart/2005/8/layout/hierarchy2"/>
    <dgm:cxn modelId="{0A257AF0-33C3-40CE-A7CC-690583DD2B9A}" type="presParOf" srcId="{C107D2B0-A54B-4782-AC81-8A57934CAF13}" destId="{7761AEA1-3628-4C1A-A5C7-0A12CBCDE7D5}" srcOrd="2" destOrd="0" presId="urn:microsoft.com/office/officeart/2005/8/layout/hierarchy2"/>
    <dgm:cxn modelId="{1451D9EC-4FEB-445D-BB07-8A937F4D8C88}" type="presParOf" srcId="{7761AEA1-3628-4C1A-A5C7-0A12CBCDE7D5}" destId="{5E2B75F8-5147-4A13-8881-E4DE67B18F71}" srcOrd="0" destOrd="0" presId="urn:microsoft.com/office/officeart/2005/8/layout/hierarchy2"/>
    <dgm:cxn modelId="{5A9D9EB4-40EF-40E1-96BC-F2232762D24A}" type="presParOf" srcId="{C107D2B0-A54B-4782-AC81-8A57934CAF13}" destId="{AB45C1A7-F401-49B7-B2B2-407A30A5BDEC}" srcOrd="3" destOrd="0" presId="urn:microsoft.com/office/officeart/2005/8/layout/hierarchy2"/>
    <dgm:cxn modelId="{A923B3D7-C87E-4255-8C55-AC1CCF1475C8}" type="presParOf" srcId="{AB45C1A7-F401-49B7-B2B2-407A30A5BDEC}" destId="{7428CA54-9AF2-4E1B-8F53-D94B33645FDC}" srcOrd="0" destOrd="0" presId="urn:microsoft.com/office/officeart/2005/8/layout/hierarchy2"/>
    <dgm:cxn modelId="{EA37C203-4FA6-4DB9-8179-334971064DBA}" type="presParOf" srcId="{AB45C1A7-F401-49B7-B2B2-407A30A5BDEC}" destId="{458EC2B2-8387-4D87-BE12-077B21D225A5}" srcOrd="1" destOrd="0" presId="urn:microsoft.com/office/officeart/2005/8/layout/hierarchy2"/>
    <dgm:cxn modelId="{0DFCB0D2-895E-48D4-AB7F-7CA7ADC1257B}" type="presParOf" srcId="{458EC2B2-8387-4D87-BE12-077B21D225A5}" destId="{C410F8B4-E053-4E28-8F74-B8FE9DEE4012}" srcOrd="0" destOrd="0" presId="urn:microsoft.com/office/officeart/2005/8/layout/hierarchy2"/>
    <dgm:cxn modelId="{3983F00B-CB6F-4B5B-8C01-D3731478AA0E}" type="presParOf" srcId="{C410F8B4-E053-4E28-8F74-B8FE9DEE4012}" destId="{5A8140E1-03B1-4F80-8209-830C947DF7A9}" srcOrd="0" destOrd="0" presId="urn:microsoft.com/office/officeart/2005/8/layout/hierarchy2"/>
    <dgm:cxn modelId="{A01FF6AC-56D7-4155-826A-CC3C7561E8AA}" type="presParOf" srcId="{458EC2B2-8387-4D87-BE12-077B21D225A5}" destId="{576BF1A0-5ABD-4AFA-BB15-35587D65CC33}" srcOrd="1" destOrd="0" presId="urn:microsoft.com/office/officeart/2005/8/layout/hierarchy2"/>
    <dgm:cxn modelId="{7B02DB47-146C-44E9-A7FA-7CCC348117BF}" type="presParOf" srcId="{576BF1A0-5ABD-4AFA-BB15-35587D65CC33}" destId="{966A25DF-ADE6-49D5-8D59-5EBCB1F40479}" srcOrd="0" destOrd="0" presId="urn:microsoft.com/office/officeart/2005/8/layout/hierarchy2"/>
    <dgm:cxn modelId="{72D288F6-2E2A-4F1D-97E9-7FD1BFCDB506}" type="presParOf" srcId="{576BF1A0-5ABD-4AFA-BB15-35587D65CC33}" destId="{3AC1D393-39BF-448A-9BFA-CA6AD07B3AED}" srcOrd="1" destOrd="0" presId="urn:microsoft.com/office/officeart/2005/8/layout/hierarchy2"/>
    <dgm:cxn modelId="{A17D382D-E4C8-4CE0-BD2F-A88FD3A82D44}" type="presParOf" srcId="{C107D2B0-A54B-4782-AC81-8A57934CAF13}" destId="{940243C5-B711-49FE-9C59-694291607862}" srcOrd="4" destOrd="0" presId="urn:microsoft.com/office/officeart/2005/8/layout/hierarchy2"/>
    <dgm:cxn modelId="{2B7736FE-1DB0-4433-AB47-FF9D2D885B54}" type="presParOf" srcId="{940243C5-B711-49FE-9C59-694291607862}" destId="{8EC77407-9470-4820-869F-89C46908B5F9}" srcOrd="0" destOrd="0" presId="urn:microsoft.com/office/officeart/2005/8/layout/hierarchy2"/>
    <dgm:cxn modelId="{5544A8CE-F06E-4AAE-A838-8A65EAC9E0E9}" type="presParOf" srcId="{C107D2B0-A54B-4782-AC81-8A57934CAF13}" destId="{1D634B83-7C5D-44E9-8A46-B5DF0AD89153}" srcOrd="5" destOrd="0" presId="urn:microsoft.com/office/officeart/2005/8/layout/hierarchy2"/>
    <dgm:cxn modelId="{53412FC9-5836-4564-8508-500E55ED6BD1}" type="presParOf" srcId="{1D634B83-7C5D-44E9-8A46-B5DF0AD89153}" destId="{B7A390F2-DC33-435C-A7DF-56870EDFF002}" srcOrd="0" destOrd="0" presId="urn:microsoft.com/office/officeart/2005/8/layout/hierarchy2"/>
    <dgm:cxn modelId="{3936D017-2C10-47FD-8F20-A1F520C2ED98}" type="presParOf" srcId="{1D634B83-7C5D-44E9-8A46-B5DF0AD89153}" destId="{931A95C9-DCCD-4BD2-8674-91D47B500E45}" srcOrd="1" destOrd="0" presId="urn:microsoft.com/office/officeart/2005/8/layout/hierarchy2"/>
    <dgm:cxn modelId="{9D7DF47F-A6AA-46D1-B8B9-90645CD80CA5}" type="presParOf" srcId="{931A95C9-DCCD-4BD2-8674-91D47B500E45}" destId="{F7345F9A-EC89-4F37-8B5F-3818C1B67B1D}" srcOrd="0" destOrd="0" presId="urn:microsoft.com/office/officeart/2005/8/layout/hierarchy2"/>
    <dgm:cxn modelId="{782CE690-09CF-497B-915D-B4E02AC448CE}" type="presParOf" srcId="{F7345F9A-EC89-4F37-8B5F-3818C1B67B1D}" destId="{012B3232-1B22-4623-9EDE-98275FEE16CE}" srcOrd="0" destOrd="0" presId="urn:microsoft.com/office/officeart/2005/8/layout/hierarchy2"/>
    <dgm:cxn modelId="{75203072-29DF-468B-A1A2-E300427831A5}" type="presParOf" srcId="{931A95C9-DCCD-4BD2-8674-91D47B500E45}" destId="{9AD13D1E-4E5C-44AD-8B4C-98FFEB62E560}" srcOrd="1" destOrd="0" presId="urn:microsoft.com/office/officeart/2005/8/layout/hierarchy2"/>
    <dgm:cxn modelId="{6C14FFE6-4B56-4E24-AE30-895D72B7AB43}" type="presParOf" srcId="{9AD13D1E-4E5C-44AD-8B4C-98FFEB62E560}" destId="{59F11A91-97CF-419D-8319-334CA5814359}" srcOrd="0" destOrd="0" presId="urn:microsoft.com/office/officeart/2005/8/layout/hierarchy2"/>
    <dgm:cxn modelId="{209D9559-605D-4B4D-AE53-218F34EDB35F}" type="presParOf" srcId="{9AD13D1E-4E5C-44AD-8B4C-98FFEB62E560}" destId="{1C944085-05D9-4F53-A5DE-669238E296EE}" srcOrd="1" destOrd="0" presId="urn:microsoft.com/office/officeart/2005/8/layout/hierarchy2"/>
    <dgm:cxn modelId="{FF654F03-3D54-4286-8933-7F8F6A0BB852}" type="presParOf" srcId="{9639D5F2-8520-4807-99AB-2D1CE4B78387}" destId="{C67FCA85-0DD8-410A-AE08-40BD45DE9FC0}" srcOrd="2" destOrd="0" presId="urn:microsoft.com/office/officeart/2005/8/layout/hierarchy2"/>
    <dgm:cxn modelId="{4F7DEE7E-E6C2-455C-9A7B-5D46987B4F61}" type="presParOf" srcId="{C67FCA85-0DD8-410A-AE08-40BD45DE9FC0}" destId="{AF022B99-715E-42F9-BD38-6B27457A26EB}" srcOrd="0" destOrd="0" presId="urn:microsoft.com/office/officeart/2005/8/layout/hierarchy2"/>
    <dgm:cxn modelId="{9FE47EB6-5A17-42AD-A1A0-8683D47FAA41}" type="presParOf" srcId="{9639D5F2-8520-4807-99AB-2D1CE4B78387}" destId="{81031E01-CD42-43BA-8079-D1A53338B318}" srcOrd="3" destOrd="0" presId="urn:microsoft.com/office/officeart/2005/8/layout/hierarchy2"/>
    <dgm:cxn modelId="{6B47B338-8B2D-4762-95D9-178406331E58}" type="presParOf" srcId="{81031E01-CD42-43BA-8079-D1A53338B318}" destId="{EBED7701-C910-47FA-BF9A-2243857BDE82}" srcOrd="0" destOrd="0" presId="urn:microsoft.com/office/officeart/2005/8/layout/hierarchy2"/>
    <dgm:cxn modelId="{E596C108-AB26-441C-9E8F-8919FCCC801A}" type="presParOf" srcId="{81031E01-CD42-43BA-8079-D1A53338B318}" destId="{55C78E52-ECD4-4CED-8D7E-2721357AB41A}" srcOrd="1" destOrd="0" presId="urn:microsoft.com/office/officeart/2005/8/layout/hierarchy2"/>
    <dgm:cxn modelId="{CBF1ACFD-1353-43A8-A128-655FE13CB5F9}" type="presParOf" srcId="{55C78E52-ECD4-4CED-8D7E-2721357AB41A}" destId="{65B53EBC-663F-4AC6-95AD-8E27DFF9E80C}" srcOrd="0" destOrd="0" presId="urn:microsoft.com/office/officeart/2005/8/layout/hierarchy2"/>
    <dgm:cxn modelId="{DA42A98D-0AB0-4428-9CF1-599E67FA8A88}" type="presParOf" srcId="{65B53EBC-663F-4AC6-95AD-8E27DFF9E80C}" destId="{092641B9-51B1-4114-90A4-5FDA7DFD3A38}" srcOrd="0" destOrd="0" presId="urn:microsoft.com/office/officeart/2005/8/layout/hierarchy2"/>
    <dgm:cxn modelId="{8119041E-E762-442C-9875-D1AB0D065198}" type="presParOf" srcId="{55C78E52-ECD4-4CED-8D7E-2721357AB41A}" destId="{2BF44E38-B7EE-4464-A0A8-D1CC3157D8C7}" srcOrd="1" destOrd="0" presId="urn:microsoft.com/office/officeart/2005/8/layout/hierarchy2"/>
    <dgm:cxn modelId="{B89ADC01-779E-4B12-835C-3101D1E4B078}" type="presParOf" srcId="{2BF44E38-B7EE-4464-A0A8-D1CC3157D8C7}" destId="{FC9F5B3C-1E56-4AAC-8BF0-00689448DA29}" srcOrd="0" destOrd="0" presId="urn:microsoft.com/office/officeart/2005/8/layout/hierarchy2"/>
    <dgm:cxn modelId="{56EDC9C5-9CB8-4493-95E8-04A5225279EC}" type="presParOf" srcId="{2BF44E38-B7EE-4464-A0A8-D1CC3157D8C7}" destId="{CD0F05F3-E902-4F58-9B83-28F92745278E}" srcOrd="1" destOrd="0" presId="urn:microsoft.com/office/officeart/2005/8/layout/hierarchy2"/>
    <dgm:cxn modelId="{9A9B6C6E-55F9-48FC-910D-4C5056EB4636}" type="presParOf" srcId="{CD0F05F3-E902-4F58-9B83-28F92745278E}" destId="{2DF87689-D47A-4588-A4DA-C8202E1C3FF4}" srcOrd="0" destOrd="0" presId="urn:microsoft.com/office/officeart/2005/8/layout/hierarchy2"/>
    <dgm:cxn modelId="{014F9B50-1B10-495F-B705-2A4C4DEC8F5A}" type="presParOf" srcId="{2DF87689-D47A-4588-A4DA-C8202E1C3FF4}" destId="{A4E95E49-581B-41F0-957F-02108888623A}" srcOrd="0" destOrd="0" presId="urn:microsoft.com/office/officeart/2005/8/layout/hierarchy2"/>
    <dgm:cxn modelId="{7E6B9D3F-E1D8-4CA1-BA90-B51E0301AC35}" type="presParOf" srcId="{CD0F05F3-E902-4F58-9B83-28F92745278E}" destId="{AF4CDD62-A0B4-42D3-8D71-856AACDDD5D6}" srcOrd="1" destOrd="0" presId="urn:microsoft.com/office/officeart/2005/8/layout/hierarchy2"/>
    <dgm:cxn modelId="{3D3EF468-11B9-41DB-BB2A-1B1A76149DA6}" type="presParOf" srcId="{AF4CDD62-A0B4-42D3-8D71-856AACDDD5D6}" destId="{3E9ED7D2-33BC-4FAF-A0D3-04B64A202555}" srcOrd="0" destOrd="0" presId="urn:microsoft.com/office/officeart/2005/8/layout/hierarchy2"/>
    <dgm:cxn modelId="{623C84C9-829A-4199-AFA0-72E8E34B7FA0}" type="presParOf" srcId="{AF4CDD62-A0B4-42D3-8D71-856AACDDD5D6}" destId="{CEF86805-A0B2-47CD-B26F-A13583696007}" srcOrd="1" destOrd="0" presId="urn:microsoft.com/office/officeart/2005/8/layout/hierarchy2"/>
    <dgm:cxn modelId="{0A3AE69D-E1FC-4EEB-A5C7-A26E6A598C9A}" type="presParOf" srcId="{55C78E52-ECD4-4CED-8D7E-2721357AB41A}" destId="{CAF3DAEB-221D-4703-AFF4-7BD2AE5F214E}" srcOrd="2" destOrd="0" presId="urn:microsoft.com/office/officeart/2005/8/layout/hierarchy2"/>
    <dgm:cxn modelId="{24E74357-ABDA-4AA5-8D09-C22367EFBE5C}" type="presParOf" srcId="{CAF3DAEB-221D-4703-AFF4-7BD2AE5F214E}" destId="{67C0EB24-A292-4718-9B4B-4BEF42DBA073}" srcOrd="0" destOrd="0" presId="urn:microsoft.com/office/officeart/2005/8/layout/hierarchy2"/>
    <dgm:cxn modelId="{1704663B-4CD8-426C-A8AC-BCCC5E6680A5}" type="presParOf" srcId="{55C78E52-ECD4-4CED-8D7E-2721357AB41A}" destId="{74A3603E-DE8A-40D5-8F21-0F77BCF41FEC}" srcOrd="3" destOrd="0" presId="urn:microsoft.com/office/officeart/2005/8/layout/hierarchy2"/>
    <dgm:cxn modelId="{71FE6F71-D4BD-45C9-AA4D-BE8989C51FD1}" type="presParOf" srcId="{74A3603E-DE8A-40D5-8F21-0F77BCF41FEC}" destId="{33F8B3B2-C8F5-4FF9-9A4C-F5B2CE0393A8}" srcOrd="0" destOrd="0" presId="urn:microsoft.com/office/officeart/2005/8/layout/hierarchy2"/>
    <dgm:cxn modelId="{AC8E8BFF-6FCF-4DF2-8A14-61C9ACF11CE0}" type="presParOf" srcId="{74A3603E-DE8A-40D5-8F21-0F77BCF41FEC}" destId="{4B02D0D5-7DF9-43A2-AC01-9C5B8CD709BE}" srcOrd="1" destOrd="0" presId="urn:microsoft.com/office/officeart/2005/8/layout/hierarchy2"/>
    <dgm:cxn modelId="{83354D9D-DC0B-4F0C-835C-A4082B963644}" type="presParOf" srcId="{4B02D0D5-7DF9-43A2-AC01-9C5B8CD709BE}" destId="{EEF23600-9C7B-41E2-A8B6-08CDE67407BA}" srcOrd="0" destOrd="0" presId="urn:microsoft.com/office/officeart/2005/8/layout/hierarchy2"/>
    <dgm:cxn modelId="{D7061DD0-7E09-463F-8213-E8DA589D9BA3}" type="presParOf" srcId="{EEF23600-9C7B-41E2-A8B6-08CDE67407BA}" destId="{43DB9B60-3D11-48C2-A2D4-C0B51CDB4AEC}" srcOrd="0" destOrd="0" presId="urn:microsoft.com/office/officeart/2005/8/layout/hierarchy2"/>
    <dgm:cxn modelId="{4B8CD87F-78EF-4C11-8C3D-CB2B0A93D100}" type="presParOf" srcId="{4B02D0D5-7DF9-43A2-AC01-9C5B8CD709BE}" destId="{0AEA7493-2049-4631-BBC5-2A638B318B01}" srcOrd="1" destOrd="0" presId="urn:microsoft.com/office/officeart/2005/8/layout/hierarchy2"/>
    <dgm:cxn modelId="{AAD5DCC7-C62E-4BBE-B769-A09FABFDE73E}" type="presParOf" srcId="{0AEA7493-2049-4631-BBC5-2A638B318B01}" destId="{3FFA8163-CDBC-4F65-8178-B7726A0C43FA}" srcOrd="0" destOrd="0" presId="urn:microsoft.com/office/officeart/2005/8/layout/hierarchy2"/>
    <dgm:cxn modelId="{AF172B94-1BF9-4880-AD4C-E4A40CA7F03E}" type="presParOf" srcId="{0AEA7493-2049-4631-BBC5-2A638B318B01}" destId="{3288BAB2-225B-4F8B-85CE-02CA5EC7EA24}" srcOrd="1" destOrd="0" presId="urn:microsoft.com/office/officeart/2005/8/layout/hierarchy2"/>
    <dgm:cxn modelId="{76D13301-3682-4937-9407-971058F1F285}" type="presParOf" srcId="{55C78E52-ECD4-4CED-8D7E-2721357AB41A}" destId="{6E67051A-9E5F-4F85-91F5-F0FD21F55C51}" srcOrd="4" destOrd="0" presId="urn:microsoft.com/office/officeart/2005/8/layout/hierarchy2"/>
    <dgm:cxn modelId="{B865A87E-9CD9-40E5-B30D-79A2554D0EFF}" type="presParOf" srcId="{6E67051A-9E5F-4F85-91F5-F0FD21F55C51}" destId="{25B79059-1A77-4675-965F-5B0E2DC8C290}" srcOrd="0" destOrd="0" presId="urn:microsoft.com/office/officeart/2005/8/layout/hierarchy2"/>
    <dgm:cxn modelId="{9667422E-454E-4D57-95F8-5EDC83437376}" type="presParOf" srcId="{55C78E52-ECD4-4CED-8D7E-2721357AB41A}" destId="{42FD90AC-8878-4522-ADD4-E328292386AC}" srcOrd="5" destOrd="0" presId="urn:microsoft.com/office/officeart/2005/8/layout/hierarchy2"/>
    <dgm:cxn modelId="{5980888F-B3BE-416A-82B5-B9DCD9C10882}" type="presParOf" srcId="{42FD90AC-8878-4522-ADD4-E328292386AC}" destId="{27BFB2B5-6170-437B-AD8F-DDB459BE41FD}" srcOrd="0" destOrd="0" presId="urn:microsoft.com/office/officeart/2005/8/layout/hierarchy2"/>
    <dgm:cxn modelId="{DB27FFCD-A9C6-4414-BD5C-5CC867A18597}" type="presParOf" srcId="{42FD90AC-8878-4522-ADD4-E328292386AC}" destId="{56946496-22C2-4F83-A8D3-78D0CC98A0F0}" srcOrd="1" destOrd="0" presId="urn:microsoft.com/office/officeart/2005/8/layout/hierarchy2"/>
    <dgm:cxn modelId="{6EBBDA25-8A0A-4384-8807-8384A30036FE}" type="presParOf" srcId="{56946496-22C2-4F83-A8D3-78D0CC98A0F0}" destId="{72A1A9D2-8575-4B99-BE2C-DF3BE0FAC944}" srcOrd="0" destOrd="0" presId="urn:microsoft.com/office/officeart/2005/8/layout/hierarchy2"/>
    <dgm:cxn modelId="{3373EFC8-554D-4712-ADC5-2B4284B501E6}" type="presParOf" srcId="{72A1A9D2-8575-4B99-BE2C-DF3BE0FAC944}" destId="{E38D38AD-4ACB-44E6-8ED6-32D72FDD97B8}" srcOrd="0" destOrd="0" presId="urn:microsoft.com/office/officeart/2005/8/layout/hierarchy2"/>
    <dgm:cxn modelId="{96B6BB10-A81A-4524-A3BA-A9FD1E533300}" type="presParOf" srcId="{56946496-22C2-4F83-A8D3-78D0CC98A0F0}" destId="{8ED25FB1-1FD6-443F-8369-41644C223B5B}" srcOrd="1" destOrd="0" presId="urn:microsoft.com/office/officeart/2005/8/layout/hierarchy2"/>
    <dgm:cxn modelId="{BB0AAEDA-D9C7-4E23-A6F5-3AA131E02089}" type="presParOf" srcId="{8ED25FB1-1FD6-443F-8369-41644C223B5B}" destId="{106D6C81-A402-46FB-A358-EDF2E06C44CC}" srcOrd="0" destOrd="0" presId="urn:microsoft.com/office/officeart/2005/8/layout/hierarchy2"/>
    <dgm:cxn modelId="{513A10CA-EEAD-401A-8E35-086AA5E7F4DF}" type="presParOf" srcId="{8ED25FB1-1FD6-443F-8369-41644C223B5B}" destId="{C8363559-5F09-43BB-AD9A-42874FB10A08}" srcOrd="1" destOrd="0" presId="urn:microsoft.com/office/officeart/2005/8/layout/hierarchy2"/>
    <dgm:cxn modelId="{C97D0470-92F2-4389-AFFF-941975EB7372}" type="presParOf" srcId="{55C78E52-ECD4-4CED-8D7E-2721357AB41A}" destId="{CE525E62-A452-4149-97DB-65FA6C1D593F}" srcOrd="6" destOrd="0" presId="urn:microsoft.com/office/officeart/2005/8/layout/hierarchy2"/>
    <dgm:cxn modelId="{CA1C2B79-E3C2-4EA2-864B-490334600082}" type="presParOf" srcId="{CE525E62-A452-4149-97DB-65FA6C1D593F}" destId="{7F6C049C-7AEA-48D2-B815-1DFE4724273A}" srcOrd="0" destOrd="0" presId="urn:microsoft.com/office/officeart/2005/8/layout/hierarchy2"/>
    <dgm:cxn modelId="{345AC051-401A-4B1B-8924-69449F50D3FA}" type="presParOf" srcId="{55C78E52-ECD4-4CED-8D7E-2721357AB41A}" destId="{20F71D4A-7EC6-436D-9A3C-AB43DBA5D1B9}" srcOrd="7" destOrd="0" presId="urn:microsoft.com/office/officeart/2005/8/layout/hierarchy2"/>
    <dgm:cxn modelId="{DE2BD41A-EC3A-4F05-AC18-D4EB2C4CD82F}" type="presParOf" srcId="{20F71D4A-7EC6-436D-9A3C-AB43DBA5D1B9}" destId="{816E3011-9CC1-4D82-801D-62E33D877BC7}" srcOrd="0" destOrd="0" presId="urn:microsoft.com/office/officeart/2005/8/layout/hierarchy2"/>
    <dgm:cxn modelId="{C57FA51B-A778-448E-9B31-9FE9A8234086}" type="presParOf" srcId="{20F71D4A-7EC6-436D-9A3C-AB43DBA5D1B9}" destId="{2B5C4A81-9386-43F4-9790-F031909FF688}" srcOrd="1" destOrd="0" presId="urn:microsoft.com/office/officeart/2005/8/layout/hierarchy2"/>
    <dgm:cxn modelId="{AD929AE9-23F8-4289-B1C4-DCB94809DCF9}" type="presParOf" srcId="{2B5C4A81-9386-43F4-9790-F031909FF688}" destId="{A7CE1335-29F8-4A9A-88B6-D51CEA10B024}" srcOrd="0" destOrd="0" presId="urn:microsoft.com/office/officeart/2005/8/layout/hierarchy2"/>
    <dgm:cxn modelId="{58954DC5-A813-456F-852F-A6E0DDDDEE73}" type="presParOf" srcId="{A7CE1335-29F8-4A9A-88B6-D51CEA10B024}" destId="{64895B32-970A-47A7-9CFD-14C4809FA1B9}" srcOrd="0" destOrd="0" presId="urn:microsoft.com/office/officeart/2005/8/layout/hierarchy2"/>
    <dgm:cxn modelId="{38845601-A1E7-4A08-B94A-EC551D754C23}" type="presParOf" srcId="{2B5C4A81-9386-43F4-9790-F031909FF688}" destId="{9EFCDD7F-F4B0-42AA-BA69-6EACDE3BFCF9}" srcOrd="1" destOrd="0" presId="urn:microsoft.com/office/officeart/2005/8/layout/hierarchy2"/>
    <dgm:cxn modelId="{6A8900ED-0C19-46A8-84BF-61318680B192}" type="presParOf" srcId="{9EFCDD7F-F4B0-42AA-BA69-6EACDE3BFCF9}" destId="{8FF3A625-9B75-4DDB-B2B0-84A75B8BFA37}" srcOrd="0" destOrd="0" presId="urn:microsoft.com/office/officeart/2005/8/layout/hierarchy2"/>
    <dgm:cxn modelId="{3AD619BF-6F3C-4343-8C9A-D1F26E8FAAC2}" type="presParOf" srcId="{9EFCDD7F-F4B0-42AA-BA69-6EACDE3BFCF9}" destId="{8C5E959B-7F92-434C-9D32-26E852BC0AB5}" srcOrd="1" destOrd="0" presId="urn:microsoft.com/office/officeart/2005/8/layout/hierarchy2"/>
    <dgm:cxn modelId="{29CC5CEA-30FD-41F6-8D8F-36B4B7C24FD4}" type="presParOf" srcId="{55C78E52-ECD4-4CED-8D7E-2721357AB41A}" destId="{6D6F6505-9D10-42F0-8FFB-A767A26D8DB8}" srcOrd="8" destOrd="0" presId="urn:microsoft.com/office/officeart/2005/8/layout/hierarchy2"/>
    <dgm:cxn modelId="{B08A54F4-9069-4420-84E6-7F78D13864C9}" type="presParOf" srcId="{6D6F6505-9D10-42F0-8FFB-A767A26D8DB8}" destId="{56E18FB0-6763-4ABF-854D-544C9FF1D188}" srcOrd="0" destOrd="0" presId="urn:microsoft.com/office/officeart/2005/8/layout/hierarchy2"/>
    <dgm:cxn modelId="{76A942D8-AD71-4D85-B5C8-3B4C70AB9531}" type="presParOf" srcId="{55C78E52-ECD4-4CED-8D7E-2721357AB41A}" destId="{A2934500-7F6C-4FDF-A39A-2B6EE613B64C}" srcOrd="9" destOrd="0" presId="urn:microsoft.com/office/officeart/2005/8/layout/hierarchy2"/>
    <dgm:cxn modelId="{E5E62115-9838-4545-9FA0-3CEA7FB3F570}" type="presParOf" srcId="{A2934500-7F6C-4FDF-A39A-2B6EE613B64C}" destId="{384BCD4B-2678-46FC-B653-84014565E5BB}" srcOrd="0" destOrd="0" presId="urn:microsoft.com/office/officeart/2005/8/layout/hierarchy2"/>
    <dgm:cxn modelId="{BA55C53D-2BF4-438A-AF28-7552804801AC}" type="presParOf" srcId="{A2934500-7F6C-4FDF-A39A-2B6EE613B64C}" destId="{2ECAC089-8A37-4169-98FB-6EAEABD6BAD6}" srcOrd="1" destOrd="0" presId="urn:microsoft.com/office/officeart/2005/8/layout/hierarchy2"/>
    <dgm:cxn modelId="{544B947D-832C-4718-BCC6-19249A2CBAFA}" type="presParOf" srcId="{2ECAC089-8A37-4169-98FB-6EAEABD6BAD6}" destId="{9F98381E-968C-4D95-89C3-D9EFBB6AAC00}" srcOrd="0" destOrd="0" presId="urn:microsoft.com/office/officeart/2005/8/layout/hierarchy2"/>
    <dgm:cxn modelId="{B3C1C356-CDB6-41B2-B223-B10F710F63E6}" type="presParOf" srcId="{9F98381E-968C-4D95-89C3-D9EFBB6AAC00}" destId="{2197A5F8-F244-42BB-867C-2A0DDCBED4CD}" srcOrd="0" destOrd="0" presId="urn:microsoft.com/office/officeart/2005/8/layout/hierarchy2"/>
    <dgm:cxn modelId="{CAB0EB53-6A7E-4F15-8546-278B6703EE4D}" type="presParOf" srcId="{2ECAC089-8A37-4169-98FB-6EAEABD6BAD6}" destId="{2D95B034-891B-4485-A925-FD68A03F61DD}" srcOrd="1" destOrd="0" presId="urn:microsoft.com/office/officeart/2005/8/layout/hierarchy2"/>
    <dgm:cxn modelId="{FE9581C0-293D-4B06-8A9D-34B3D0F3F772}" type="presParOf" srcId="{2D95B034-891B-4485-A925-FD68A03F61DD}" destId="{FB569106-3D6C-4253-8489-D247FE94D6C9}" srcOrd="0" destOrd="0" presId="urn:microsoft.com/office/officeart/2005/8/layout/hierarchy2"/>
    <dgm:cxn modelId="{1DE41BB2-D429-4233-A018-E889751A53DA}" type="presParOf" srcId="{2D95B034-891B-4485-A925-FD68A03F61DD}" destId="{1C6FFD66-BCE8-4830-97C7-913F3271E22E}" srcOrd="1" destOrd="0" presId="urn:microsoft.com/office/officeart/2005/8/layout/hierarchy2"/>
    <dgm:cxn modelId="{3B541036-3E62-419D-A1FA-5D066B6E7EB0}" type="presParOf" srcId="{55C78E52-ECD4-4CED-8D7E-2721357AB41A}" destId="{9B3B6B36-C5D4-409E-94C0-A2168B65E093}" srcOrd="10" destOrd="0" presId="urn:microsoft.com/office/officeart/2005/8/layout/hierarchy2"/>
    <dgm:cxn modelId="{C35EAB4C-8805-4009-8A61-9A6570D6B9A4}" type="presParOf" srcId="{9B3B6B36-C5D4-409E-94C0-A2168B65E093}" destId="{1223E24F-FE69-4EF1-879A-8D8E86C1E7A7}" srcOrd="0" destOrd="0" presId="urn:microsoft.com/office/officeart/2005/8/layout/hierarchy2"/>
    <dgm:cxn modelId="{776F9D32-4F9B-4844-8863-860A0DB50CA2}" type="presParOf" srcId="{55C78E52-ECD4-4CED-8D7E-2721357AB41A}" destId="{A4EA2F17-4E76-491F-8F86-9791D33A24D7}" srcOrd="11" destOrd="0" presId="urn:microsoft.com/office/officeart/2005/8/layout/hierarchy2"/>
    <dgm:cxn modelId="{48C13803-6D35-4E32-9474-184C637805F4}" type="presParOf" srcId="{A4EA2F17-4E76-491F-8F86-9791D33A24D7}" destId="{3C2622DE-F736-4BF6-AEA1-7E0D63F38051}" srcOrd="0" destOrd="0" presId="urn:microsoft.com/office/officeart/2005/8/layout/hierarchy2"/>
    <dgm:cxn modelId="{1A424666-9B27-4D18-942A-6D0037323D40}" type="presParOf" srcId="{A4EA2F17-4E76-491F-8F86-9791D33A24D7}" destId="{02E01E4C-9E0E-4828-81B0-7AC36571895E}" srcOrd="1" destOrd="0" presId="urn:microsoft.com/office/officeart/2005/8/layout/hierarchy2"/>
    <dgm:cxn modelId="{067EAC39-DFD4-4A21-BA41-CA00AEF71CDB}" type="presParOf" srcId="{02E01E4C-9E0E-4828-81B0-7AC36571895E}" destId="{05891D7D-841A-46A7-919B-8169CD29707A}" srcOrd="0" destOrd="0" presId="urn:microsoft.com/office/officeart/2005/8/layout/hierarchy2"/>
    <dgm:cxn modelId="{6D0FF754-F66E-438D-91A8-8445EC8F2923}" type="presParOf" srcId="{05891D7D-841A-46A7-919B-8169CD29707A}" destId="{DDDA7CAE-7ACB-4009-B8AD-A83D19AA1837}" srcOrd="0" destOrd="0" presId="urn:microsoft.com/office/officeart/2005/8/layout/hierarchy2"/>
    <dgm:cxn modelId="{AFCA3473-9AF4-4FEF-8D48-FC95546ACB26}" type="presParOf" srcId="{02E01E4C-9E0E-4828-81B0-7AC36571895E}" destId="{A808E102-1B79-46DB-88D5-6677BDA7E10C}" srcOrd="1" destOrd="0" presId="urn:microsoft.com/office/officeart/2005/8/layout/hierarchy2"/>
    <dgm:cxn modelId="{B0D0C929-218E-4AEA-A60C-ACE660D86299}" type="presParOf" srcId="{A808E102-1B79-46DB-88D5-6677BDA7E10C}" destId="{978D1DC3-414D-4397-AE5C-FF4FD6280A94}" srcOrd="0" destOrd="0" presId="urn:microsoft.com/office/officeart/2005/8/layout/hierarchy2"/>
    <dgm:cxn modelId="{0355229E-1E6A-4B76-864E-F1808B815D38}" type="presParOf" srcId="{A808E102-1B79-46DB-88D5-6677BDA7E10C}" destId="{470254B0-ED76-4C99-8DA9-FFC268070DFE}" srcOrd="1" destOrd="0" presId="urn:microsoft.com/office/officeart/2005/8/layout/hierarchy2"/>
    <dgm:cxn modelId="{490107F5-08E8-420E-B267-4D20F23EE962}" type="presParOf" srcId="{55C78E52-ECD4-4CED-8D7E-2721357AB41A}" destId="{C9B0890C-8BD1-4BEE-A990-3C9B1B617664}" srcOrd="12" destOrd="0" presId="urn:microsoft.com/office/officeart/2005/8/layout/hierarchy2"/>
    <dgm:cxn modelId="{1A679690-40CB-47C1-A2D3-54B0FB5919B1}" type="presParOf" srcId="{C9B0890C-8BD1-4BEE-A990-3C9B1B617664}" destId="{3021EDAB-AF19-439A-AC86-6AD77717838A}" srcOrd="0" destOrd="0" presId="urn:microsoft.com/office/officeart/2005/8/layout/hierarchy2"/>
    <dgm:cxn modelId="{D0BAD4DB-D0F1-49BB-A70C-170B41841485}" type="presParOf" srcId="{55C78E52-ECD4-4CED-8D7E-2721357AB41A}" destId="{EF8ED2D1-7C9C-4DC5-BCD7-0F1B800B5D6B}" srcOrd="13" destOrd="0" presId="urn:microsoft.com/office/officeart/2005/8/layout/hierarchy2"/>
    <dgm:cxn modelId="{25735AE0-87DF-4949-B407-0A8EC4F0290E}" type="presParOf" srcId="{EF8ED2D1-7C9C-4DC5-BCD7-0F1B800B5D6B}" destId="{679AA53D-386C-471F-AD86-851453496B0F}" srcOrd="0" destOrd="0" presId="urn:microsoft.com/office/officeart/2005/8/layout/hierarchy2"/>
    <dgm:cxn modelId="{5B043B82-DFC7-4715-BDEA-DBD65AD80807}" type="presParOf" srcId="{EF8ED2D1-7C9C-4DC5-BCD7-0F1B800B5D6B}" destId="{0AED1658-349C-49EC-8197-6D11A22DB70E}" srcOrd="1" destOrd="0" presId="urn:microsoft.com/office/officeart/2005/8/layout/hierarchy2"/>
    <dgm:cxn modelId="{CDC40168-A3B2-4184-9AC1-C50269385B39}" type="presParOf" srcId="{0AED1658-349C-49EC-8197-6D11A22DB70E}" destId="{274ABA6F-1692-4B30-8BD5-B9AB668D912B}" srcOrd="0" destOrd="0" presId="urn:microsoft.com/office/officeart/2005/8/layout/hierarchy2"/>
    <dgm:cxn modelId="{4AFBF120-06B5-4B03-95CC-3741DD84806F}" type="presParOf" srcId="{274ABA6F-1692-4B30-8BD5-B9AB668D912B}" destId="{DEF3C557-BB9E-48AA-ACD2-C439E45154B0}" srcOrd="0" destOrd="0" presId="urn:microsoft.com/office/officeart/2005/8/layout/hierarchy2"/>
    <dgm:cxn modelId="{D43A063D-0B14-40F0-8839-7FCAD060A954}" type="presParOf" srcId="{0AED1658-349C-49EC-8197-6D11A22DB70E}" destId="{7C69EB09-298D-4122-9705-6D4098DE30F9}" srcOrd="1" destOrd="0" presId="urn:microsoft.com/office/officeart/2005/8/layout/hierarchy2"/>
    <dgm:cxn modelId="{FB284ECD-BC4E-4C4B-A2A2-0D66BC8DF27E}" type="presParOf" srcId="{7C69EB09-298D-4122-9705-6D4098DE30F9}" destId="{23C0B150-C95C-42A6-BCC9-BA26F56B2A4B}" srcOrd="0" destOrd="0" presId="urn:microsoft.com/office/officeart/2005/8/layout/hierarchy2"/>
    <dgm:cxn modelId="{15AA20DD-6AA7-4B19-9EAB-2A07FFFC2864}" type="presParOf" srcId="{7C69EB09-298D-4122-9705-6D4098DE30F9}" destId="{9F4362A6-93B0-45B4-AD8C-5737C7CB59DD}" srcOrd="1" destOrd="0" presId="urn:microsoft.com/office/officeart/2005/8/layout/hierarchy2"/>
    <dgm:cxn modelId="{C7E1AF48-7FBD-43A1-8722-7FCC08E16EAE}" type="presParOf" srcId="{55C78E52-ECD4-4CED-8D7E-2721357AB41A}" destId="{D8E7F022-9E42-4ED8-A812-DB6AED379629}" srcOrd="14" destOrd="0" presId="urn:microsoft.com/office/officeart/2005/8/layout/hierarchy2"/>
    <dgm:cxn modelId="{140796E3-6168-41BB-8CF8-199EB2B30BAC}" type="presParOf" srcId="{D8E7F022-9E42-4ED8-A812-DB6AED379629}" destId="{EBC31A5C-C61D-4EA0-9CF4-968986B9CF3E}" srcOrd="0" destOrd="0" presId="urn:microsoft.com/office/officeart/2005/8/layout/hierarchy2"/>
    <dgm:cxn modelId="{22753529-A343-4B80-940D-C69F68430459}" type="presParOf" srcId="{55C78E52-ECD4-4CED-8D7E-2721357AB41A}" destId="{ECF96EE2-4EA4-43B8-89E1-CA70D2F7B69D}" srcOrd="15" destOrd="0" presId="urn:microsoft.com/office/officeart/2005/8/layout/hierarchy2"/>
    <dgm:cxn modelId="{156F80B8-8592-497A-B1DD-8A59B831FF0A}" type="presParOf" srcId="{ECF96EE2-4EA4-43B8-89E1-CA70D2F7B69D}" destId="{63A34AC8-B92E-4C10-B999-9BA4A6774EB7}" srcOrd="0" destOrd="0" presId="urn:microsoft.com/office/officeart/2005/8/layout/hierarchy2"/>
    <dgm:cxn modelId="{B3A102DE-3866-4A23-A400-505CB6F4AB0E}" type="presParOf" srcId="{ECF96EE2-4EA4-43B8-89E1-CA70D2F7B69D}" destId="{2548512E-F786-4C17-8EB2-2653D5303A84}" srcOrd="1" destOrd="0" presId="urn:microsoft.com/office/officeart/2005/8/layout/hierarchy2"/>
    <dgm:cxn modelId="{0624065E-2318-4B29-98BC-B8AB3FF14F02}" type="presParOf" srcId="{2548512E-F786-4C17-8EB2-2653D5303A84}" destId="{E6FA372D-ED72-47A6-98B2-F78A7433AF15}" srcOrd="0" destOrd="0" presId="urn:microsoft.com/office/officeart/2005/8/layout/hierarchy2"/>
    <dgm:cxn modelId="{FA2B2A1C-EB90-4C75-B87F-0764394DCDC9}" type="presParOf" srcId="{E6FA372D-ED72-47A6-98B2-F78A7433AF15}" destId="{38C1A495-BA9D-4C2A-B7AC-4A8C4BB68575}" srcOrd="0" destOrd="0" presId="urn:microsoft.com/office/officeart/2005/8/layout/hierarchy2"/>
    <dgm:cxn modelId="{76EF1F29-3693-4013-8A87-AE069279FE22}" type="presParOf" srcId="{2548512E-F786-4C17-8EB2-2653D5303A84}" destId="{77C24825-9563-411A-B67E-A33A2DABC6FB}" srcOrd="1" destOrd="0" presId="urn:microsoft.com/office/officeart/2005/8/layout/hierarchy2"/>
    <dgm:cxn modelId="{7A3B3EA3-C3AB-4BA6-92F5-6BF292B16E70}" type="presParOf" srcId="{77C24825-9563-411A-B67E-A33A2DABC6FB}" destId="{3EB445DD-BA9B-4C72-9437-9FD7EC165206}" srcOrd="0" destOrd="0" presId="urn:microsoft.com/office/officeart/2005/8/layout/hierarchy2"/>
    <dgm:cxn modelId="{039D1423-2147-4B50-871C-7C3FF3C66601}" type="presParOf" srcId="{77C24825-9563-411A-B67E-A33A2DABC6FB}" destId="{80BE6722-2717-49AC-9A13-4E61CCD0AE3D}" srcOrd="1" destOrd="0" presId="urn:microsoft.com/office/officeart/2005/8/layout/hierarchy2"/>
    <dgm:cxn modelId="{F06633D6-2F61-4649-AD96-8DCA70206B99}" type="presParOf" srcId="{55C78E52-ECD4-4CED-8D7E-2721357AB41A}" destId="{E23A563A-2227-4730-BAE8-DC28270CCE2F}" srcOrd="16" destOrd="0" presId="urn:microsoft.com/office/officeart/2005/8/layout/hierarchy2"/>
    <dgm:cxn modelId="{D1C0F64B-F021-42E5-A8F2-8E1E4F7FE25E}" type="presParOf" srcId="{E23A563A-2227-4730-BAE8-DC28270CCE2F}" destId="{13DF9AA5-32AB-406D-BC25-53CD89E33BE7}" srcOrd="0" destOrd="0" presId="urn:microsoft.com/office/officeart/2005/8/layout/hierarchy2"/>
    <dgm:cxn modelId="{2799DF7D-0148-4049-8719-3E47E12377B4}" type="presParOf" srcId="{55C78E52-ECD4-4CED-8D7E-2721357AB41A}" destId="{104D8EB1-3337-49BB-BE7A-B913417DD47E}" srcOrd="17" destOrd="0" presId="urn:microsoft.com/office/officeart/2005/8/layout/hierarchy2"/>
    <dgm:cxn modelId="{7664B076-0856-4206-9C7D-28B4A537FB94}" type="presParOf" srcId="{104D8EB1-3337-49BB-BE7A-B913417DD47E}" destId="{24829EF0-5EAC-47E6-8070-A2BF8A2E3162}" srcOrd="0" destOrd="0" presId="urn:microsoft.com/office/officeart/2005/8/layout/hierarchy2"/>
    <dgm:cxn modelId="{BEA22082-86E8-4A68-B3D8-517DD9494947}" type="presParOf" srcId="{104D8EB1-3337-49BB-BE7A-B913417DD47E}" destId="{F66A6057-F480-4781-A5BD-52830BB6EF84}" srcOrd="1" destOrd="0" presId="urn:microsoft.com/office/officeart/2005/8/layout/hierarchy2"/>
    <dgm:cxn modelId="{E04ED767-843F-4EE4-9205-371674D8F211}" type="presParOf" srcId="{F66A6057-F480-4781-A5BD-52830BB6EF84}" destId="{DCDB0E34-0CE6-45AE-88CB-DE829263D0CC}" srcOrd="0" destOrd="0" presId="urn:microsoft.com/office/officeart/2005/8/layout/hierarchy2"/>
    <dgm:cxn modelId="{3746209B-E964-4ADC-977E-1C8432027FDF}" type="presParOf" srcId="{DCDB0E34-0CE6-45AE-88CB-DE829263D0CC}" destId="{D9967BD6-2E24-4B03-9A3D-1BAE9F723589}" srcOrd="0" destOrd="0" presId="urn:microsoft.com/office/officeart/2005/8/layout/hierarchy2"/>
    <dgm:cxn modelId="{EED5F14A-4EF9-4FFC-9E74-705A4DF7D501}" type="presParOf" srcId="{F66A6057-F480-4781-A5BD-52830BB6EF84}" destId="{0C1A9FDA-EB12-4DE9-B2CC-62DC12DFA5E6}" srcOrd="1" destOrd="0" presId="urn:microsoft.com/office/officeart/2005/8/layout/hierarchy2"/>
    <dgm:cxn modelId="{20CBC8E2-EE19-4FBF-A34F-D525444AEDE0}" type="presParOf" srcId="{0C1A9FDA-EB12-4DE9-B2CC-62DC12DFA5E6}" destId="{FD4A7A2F-14FD-4D6F-8336-D4873B13209F}" srcOrd="0" destOrd="0" presId="urn:microsoft.com/office/officeart/2005/8/layout/hierarchy2"/>
    <dgm:cxn modelId="{B39F5219-295C-4E84-BF27-726728B36A2D}" type="presParOf" srcId="{0C1A9FDA-EB12-4DE9-B2CC-62DC12DFA5E6}" destId="{FAD75D6D-F55C-4A95-935B-9CB256A0676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D54199-BB42-495F-96E2-13569D2C8A9F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7D83B2F-AA37-43AF-A614-93B32FE00F3F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/>
            <a:t>Compound </a:t>
          </a:r>
        </a:p>
      </dgm:t>
    </dgm:pt>
    <dgm:pt modelId="{85FF163F-EAB4-4859-BE95-CDA04E903347}" type="parTrans" cxnId="{CA8C1048-D7FA-457E-BE3B-DE48659793B1}">
      <dgm:prSet/>
      <dgm:spPr/>
      <dgm:t>
        <a:bodyPr/>
        <a:lstStyle/>
        <a:p>
          <a:endParaRPr lang="en-US"/>
        </a:p>
      </dgm:t>
    </dgm:pt>
    <dgm:pt modelId="{0E6998D8-F639-49BE-AC29-507EC16E9413}" type="sibTrans" cxnId="{CA8C1048-D7FA-457E-BE3B-DE48659793B1}">
      <dgm:prSet/>
      <dgm:spPr>
        <a:ln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27663951-5ABD-440F-ACC6-561FC7F3189C}" type="asst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dirty="0"/>
            <a:t>Derivational </a:t>
          </a:r>
        </a:p>
      </dgm:t>
    </dgm:pt>
    <dgm:pt modelId="{44C614AE-7193-48DF-AC9A-8B6046B40463}" type="parTrans" cxnId="{7EA9F979-27FE-43D7-B664-721C062A9A4B}">
      <dgm:prSet/>
      <dgm:spPr/>
      <dgm:t>
        <a:bodyPr/>
        <a:lstStyle/>
        <a:p>
          <a:endParaRPr lang="en-US"/>
        </a:p>
      </dgm:t>
    </dgm:pt>
    <dgm:pt modelId="{46419BC7-DF64-49A0-8FE4-477B64EAA3A4}" type="sibTrans" cxnId="{7EA9F979-27FE-43D7-B664-721C062A9A4B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 dirty="0"/>
        </a:p>
      </dgm:t>
    </dgm:pt>
    <dgm:pt modelId="{B6D74CDC-249A-4FBE-975D-B3DE063865C9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400" b="1" dirty="0"/>
            <a:t>Reduplicative:</a:t>
          </a:r>
        </a:p>
        <a:p>
          <a:r>
            <a:rPr lang="en-US" sz="1400" dirty="0"/>
            <a:t> 2 twin morphemes</a:t>
          </a:r>
        </a:p>
      </dgm:t>
    </dgm:pt>
    <dgm:pt modelId="{39FCAAF2-295D-4ABC-A8F3-84CBF1CA62A3}" type="parTrans" cxnId="{8F8881F2-0957-4693-B3F6-C971BE7E74F7}">
      <dgm:prSet/>
      <dgm:spPr/>
      <dgm:t>
        <a:bodyPr/>
        <a:lstStyle/>
        <a:p>
          <a:endParaRPr lang="en-US"/>
        </a:p>
      </dgm:t>
    </dgm:pt>
    <dgm:pt modelId="{792F1468-75B0-4D7B-B25C-AE267E9DA7DB}" type="sibTrans" cxnId="{8F8881F2-0957-4693-B3F6-C971BE7E74F7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/>
          <a:r>
            <a:rPr lang="en-US" sz="1400" dirty="0"/>
            <a:t>quack-quack</a:t>
          </a:r>
        </a:p>
      </dgm:t>
    </dgm:pt>
    <dgm:pt modelId="{52B04038-3789-4B5D-A808-5378911DD715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400" b="1" dirty="0"/>
            <a:t>Ablaut:</a:t>
          </a:r>
          <a:r>
            <a:rPr lang="en-US" sz="1400" dirty="0"/>
            <a:t> </a:t>
          </a:r>
        </a:p>
        <a:p>
          <a:r>
            <a:rPr lang="en-US" sz="1400" dirty="0"/>
            <a:t>1 basic + 1 pseudo morpheme</a:t>
          </a:r>
        </a:p>
      </dgm:t>
    </dgm:pt>
    <dgm:pt modelId="{310B1782-F2D5-413F-86E8-F1C192DB5438}" type="parTrans" cxnId="{B464B223-5B49-46F1-A902-E3F3951AEF5A}">
      <dgm:prSet/>
      <dgm:spPr/>
      <dgm:t>
        <a:bodyPr/>
        <a:lstStyle/>
        <a:p>
          <a:endParaRPr lang="en-US"/>
        </a:p>
      </dgm:t>
    </dgm:pt>
    <dgm:pt modelId="{7E35D402-DA3B-421E-AE8B-E396E960AAAF}" type="sibTrans" cxnId="{B464B223-5B49-46F1-A902-E3F3951AEF5A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/>
          <a:r>
            <a:rPr lang="en-US" sz="1400" dirty="0"/>
            <a:t>chit-chat</a:t>
          </a:r>
        </a:p>
      </dgm:t>
    </dgm:pt>
    <dgm:pt modelId="{3F997F14-629E-4AE2-BF4D-DF8F0C26F6B1}" type="asst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600" dirty="0"/>
            <a:t>N-base + </a:t>
          </a:r>
        </a:p>
        <a:p>
          <a:r>
            <a:rPr lang="en-US" sz="1600" dirty="0"/>
            <a:t>N-base + -</a:t>
          </a:r>
          <a:r>
            <a:rPr lang="en-US" sz="1600" dirty="0" err="1"/>
            <a:t>er</a:t>
          </a:r>
          <a:endParaRPr lang="en-US" sz="1600" dirty="0"/>
        </a:p>
      </dgm:t>
    </dgm:pt>
    <dgm:pt modelId="{19D563D7-9781-44AB-B18E-0FBA7D848FAD}" type="parTrans" cxnId="{8F7213EE-DAEF-44B5-A295-A35B1CE7905C}">
      <dgm:prSet/>
      <dgm:spPr/>
      <dgm:t>
        <a:bodyPr/>
        <a:lstStyle/>
        <a:p>
          <a:endParaRPr lang="en-US"/>
        </a:p>
      </dgm:t>
    </dgm:pt>
    <dgm:pt modelId="{ABF50FA7-6137-4D9F-9945-18A5F7161EFD}" type="sibTrans" cxnId="{8F7213EE-DAEF-44B5-A295-A35B1CE7905C}">
      <dgm:prSet custT="1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US" sz="1400" dirty="0"/>
            <a:t>teenager</a:t>
          </a:r>
        </a:p>
      </dgm:t>
    </dgm:pt>
    <dgm:pt modelId="{1F00406F-71E3-42B2-8AAF-E135D7E150B4}" type="asst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600" dirty="0"/>
            <a:t>ADJ-base + </a:t>
          </a:r>
        </a:p>
        <a:p>
          <a:r>
            <a:rPr lang="en-US" sz="1600" dirty="0"/>
            <a:t>N-base + -</a:t>
          </a:r>
          <a:r>
            <a:rPr lang="en-US" sz="1600" dirty="0" err="1"/>
            <a:t>ed</a:t>
          </a:r>
          <a:endParaRPr lang="en-US" sz="1600" dirty="0"/>
        </a:p>
      </dgm:t>
    </dgm:pt>
    <dgm:pt modelId="{65ACE5A7-82DA-4B89-A44E-28CC9FAF1B79}" type="parTrans" cxnId="{67450FCC-A18F-427F-A888-D5EA144B7809}">
      <dgm:prSet/>
      <dgm:spPr/>
      <dgm:t>
        <a:bodyPr/>
        <a:lstStyle/>
        <a:p>
          <a:endParaRPr lang="en-US"/>
        </a:p>
      </dgm:t>
    </dgm:pt>
    <dgm:pt modelId="{EE149097-3B08-464F-9C44-1963E529EF76}" type="sibTrans" cxnId="{67450FCC-A18F-427F-A888-D5EA144B7809}">
      <dgm:prSet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US" dirty="0"/>
            <a:t>absent-minded</a:t>
          </a:r>
        </a:p>
      </dgm:t>
    </dgm:pt>
    <dgm:pt modelId="{2B3AC696-A84A-4418-8E85-78B23A2976FC}" type="asst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600" dirty="0"/>
            <a:t>N-base + </a:t>
          </a:r>
        </a:p>
        <a:p>
          <a:r>
            <a:rPr lang="en-US" sz="1600" dirty="0"/>
            <a:t>N-base + -</a:t>
          </a:r>
          <a:r>
            <a:rPr lang="en-US" sz="1600" dirty="0" err="1"/>
            <a:t>ed</a:t>
          </a:r>
          <a:endParaRPr lang="en-US" sz="1600" dirty="0"/>
        </a:p>
      </dgm:t>
    </dgm:pt>
    <dgm:pt modelId="{938E0968-9498-48B9-ACF6-11CCA6814B69}" type="parTrans" cxnId="{4FFC933A-A511-4E67-8EAE-B935B097D23B}">
      <dgm:prSet/>
      <dgm:spPr/>
      <dgm:t>
        <a:bodyPr/>
        <a:lstStyle/>
        <a:p>
          <a:endParaRPr lang="en-US"/>
        </a:p>
      </dgm:t>
    </dgm:pt>
    <dgm:pt modelId="{2E2B66C9-7EE9-44F2-AE0A-24A06CC302EA}" type="sibTrans" cxnId="{4FFC933A-A511-4E67-8EAE-B935B097D23B}">
      <dgm:prSet custT="1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US" sz="1400" dirty="0"/>
            <a:t>heart-shaped</a:t>
          </a:r>
        </a:p>
      </dgm:t>
    </dgm:pt>
    <dgm:pt modelId="{F691F263-D3E4-4469-9797-3028C6FE18E7}" type="asst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600" dirty="0"/>
            <a:t>Number + </a:t>
          </a:r>
        </a:p>
        <a:p>
          <a:r>
            <a:rPr lang="en-US" sz="1600" dirty="0"/>
            <a:t>N-base + -</a:t>
          </a:r>
          <a:r>
            <a:rPr lang="en-US" sz="1600" dirty="0" err="1"/>
            <a:t>ed</a:t>
          </a:r>
          <a:endParaRPr lang="en-US" sz="1600" dirty="0"/>
        </a:p>
      </dgm:t>
    </dgm:pt>
    <dgm:pt modelId="{49ADC2FF-11EB-42BD-94D2-0EF5BFDB3586}" type="parTrans" cxnId="{1B6461A3-447F-4DAC-B3F5-DED02E0E5E30}">
      <dgm:prSet/>
      <dgm:spPr/>
      <dgm:t>
        <a:bodyPr/>
        <a:lstStyle/>
        <a:p>
          <a:endParaRPr lang="en-US"/>
        </a:p>
      </dgm:t>
    </dgm:pt>
    <dgm:pt modelId="{0B9B130D-3E72-4614-B9BC-A3E456E63B37}" type="sibTrans" cxnId="{1B6461A3-447F-4DAC-B3F5-DED02E0E5E30}">
      <dgm:prSet custT="1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US" sz="1400" dirty="0"/>
            <a:t>one-eyed</a:t>
          </a:r>
        </a:p>
      </dgm:t>
    </dgm:pt>
    <dgm:pt modelId="{6E921CD4-B08C-4711-A292-6AF165821300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400" b="1" dirty="0"/>
            <a:t>Rhyme: </a:t>
          </a:r>
        </a:p>
        <a:p>
          <a:r>
            <a:rPr lang="en-US" sz="1400" dirty="0"/>
            <a:t>2 pseudo morphemes</a:t>
          </a:r>
        </a:p>
      </dgm:t>
    </dgm:pt>
    <dgm:pt modelId="{5A39103A-F084-4D01-AAFB-26D22889B735}" type="parTrans" cxnId="{989989EA-3606-42E9-AEA8-D5930283B1C5}">
      <dgm:prSet/>
      <dgm:spPr/>
      <dgm:t>
        <a:bodyPr/>
        <a:lstStyle/>
        <a:p>
          <a:endParaRPr lang="en-US"/>
        </a:p>
      </dgm:t>
    </dgm:pt>
    <dgm:pt modelId="{3278FFFD-F276-458C-A226-EE690BCB5ADC}" type="sibTrans" cxnId="{989989EA-3606-42E9-AEA8-D5930283B1C5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en-US" sz="1400" dirty="0"/>
            <a:t>boogie-woogie</a:t>
          </a:r>
        </a:p>
      </dgm:t>
    </dgm:pt>
    <dgm:pt modelId="{F393CF57-88CD-4F3E-BEA5-B51A7649D650}" type="asst">
      <dgm:prSet phldrT="[Text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/>
            <a:t>Repetitive </a:t>
          </a:r>
          <a:endParaRPr lang="en-US" dirty="0"/>
        </a:p>
      </dgm:t>
    </dgm:pt>
    <dgm:pt modelId="{86F2F806-8ECE-4D53-AE5B-3EC292B20FF6}" type="parTrans" cxnId="{944F4442-8B1B-423C-95DE-2480BE8033D4}">
      <dgm:prSet/>
      <dgm:spPr/>
      <dgm:t>
        <a:bodyPr/>
        <a:lstStyle/>
        <a:p>
          <a:endParaRPr lang="en-US"/>
        </a:p>
      </dgm:t>
    </dgm:pt>
    <dgm:pt modelId="{7D42E6FD-0253-4B34-82AE-33166A41916A}" type="sibTrans" cxnId="{944F4442-8B1B-423C-95DE-2480BE8033D4}">
      <dgm:prSet/>
      <dgm:spPr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en-US" dirty="0"/>
        </a:p>
      </dgm:t>
    </dgm:pt>
    <dgm:pt modelId="{CC36182C-1C6D-485C-88BE-D23C3CF34EAE}" type="pres">
      <dgm:prSet presAssocID="{83D54199-BB42-495F-96E2-13569D2C8A9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vi-VN"/>
        </a:p>
      </dgm:t>
    </dgm:pt>
    <dgm:pt modelId="{8ECAF032-A0E3-4C11-8E5F-6A17BFE1E685}" type="pres">
      <dgm:prSet presAssocID="{67D83B2F-AA37-43AF-A614-93B32FE00F3F}" presName="hierRoot1" presStyleCnt="0">
        <dgm:presLayoutVars>
          <dgm:hierBranch val="init"/>
        </dgm:presLayoutVars>
      </dgm:prSet>
      <dgm:spPr/>
    </dgm:pt>
    <dgm:pt modelId="{D2893EB0-FE5E-4E00-A0E9-B3FDED858D6C}" type="pres">
      <dgm:prSet presAssocID="{67D83B2F-AA37-43AF-A614-93B32FE00F3F}" presName="rootComposite1" presStyleCnt="0"/>
      <dgm:spPr/>
    </dgm:pt>
    <dgm:pt modelId="{209ED00B-4886-4C9C-9CD1-17C0EA0C1A2E}" type="pres">
      <dgm:prSet presAssocID="{67D83B2F-AA37-43AF-A614-93B32FE00F3F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vi-VN"/>
        </a:p>
      </dgm:t>
    </dgm:pt>
    <dgm:pt modelId="{DB2C0F0F-12C0-4052-B4C3-41B93077DE0E}" type="pres">
      <dgm:prSet presAssocID="{67D83B2F-AA37-43AF-A614-93B32FE00F3F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0BE3A7BE-B9EA-4DDE-99D0-36D04ECAF4F8}" type="pres">
      <dgm:prSet presAssocID="{67D83B2F-AA37-43AF-A614-93B32FE00F3F}" presName="rootConnector1" presStyleLbl="node1" presStyleIdx="0" presStyleCnt="3"/>
      <dgm:spPr/>
      <dgm:t>
        <a:bodyPr/>
        <a:lstStyle/>
        <a:p>
          <a:endParaRPr lang="vi-VN"/>
        </a:p>
      </dgm:t>
    </dgm:pt>
    <dgm:pt modelId="{4ADE98AE-86BD-470F-9908-2FAE77BD28A7}" type="pres">
      <dgm:prSet presAssocID="{67D83B2F-AA37-43AF-A614-93B32FE00F3F}" presName="hierChild2" presStyleCnt="0"/>
      <dgm:spPr/>
    </dgm:pt>
    <dgm:pt modelId="{7BBF3702-FED7-45CB-811C-A32B31E1B173}" type="pres">
      <dgm:prSet presAssocID="{67D83B2F-AA37-43AF-A614-93B32FE00F3F}" presName="hierChild3" presStyleCnt="0"/>
      <dgm:spPr/>
    </dgm:pt>
    <dgm:pt modelId="{0E31F80B-29E8-40E6-94F6-4BDE4B922360}" type="pres">
      <dgm:prSet presAssocID="{44C614AE-7193-48DF-AC9A-8B6046B40463}" presName="Name96" presStyleLbl="parChTrans1D2" presStyleIdx="0" presStyleCnt="2"/>
      <dgm:spPr/>
      <dgm:t>
        <a:bodyPr/>
        <a:lstStyle/>
        <a:p>
          <a:endParaRPr lang="vi-VN"/>
        </a:p>
      </dgm:t>
    </dgm:pt>
    <dgm:pt modelId="{499B19DD-6862-4077-8B71-D76B814F6621}" type="pres">
      <dgm:prSet presAssocID="{27663951-5ABD-440F-ACC6-561FC7F3189C}" presName="hierRoot3" presStyleCnt="0">
        <dgm:presLayoutVars>
          <dgm:hierBranch val="init"/>
        </dgm:presLayoutVars>
      </dgm:prSet>
      <dgm:spPr/>
    </dgm:pt>
    <dgm:pt modelId="{C023593E-6271-48FC-A71E-1F582A1CE584}" type="pres">
      <dgm:prSet presAssocID="{27663951-5ABD-440F-ACC6-561FC7F3189C}" presName="rootComposite3" presStyleCnt="0"/>
      <dgm:spPr/>
    </dgm:pt>
    <dgm:pt modelId="{10D755A6-649E-492D-9833-558A72C626DE}" type="pres">
      <dgm:prSet presAssocID="{27663951-5ABD-440F-ACC6-561FC7F3189C}" presName="rootText3" presStyleLbl="asst1" presStyleIdx="0" presStyleCnt="6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00D336BC-8D98-46E8-B5BF-6230BACA0E68}" type="pres">
      <dgm:prSet presAssocID="{27663951-5ABD-440F-ACC6-561FC7F3189C}" presName="titleText3" presStyleLbl="fgAcc2" presStyleIdx="0" presStyleCnt="6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7EACE391-15AC-4FEB-BCA8-209E48D8254E}" type="pres">
      <dgm:prSet presAssocID="{27663951-5ABD-440F-ACC6-561FC7F3189C}" presName="rootConnector3" presStyleLbl="asst1" presStyleIdx="0" presStyleCnt="6"/>
      <dgm:spPr/>
      <dgm:t>
        <a:bodyPr/>
        <a:lstStyle/>
        <a:p>
          <a:endParaRPr lang="vi-VN"/>
        </a:p>
      </dgm:t>
    </dgm:pt>
    <dgm:pt modelId="{159230AD-7E06-4030-AB21-7CE7FEF6E306}" type="pres">
      <dgm:prSet presAssocID="{27663951-5ABD-440F-ACC6-561FC7F3189C}" presName="hierChild6" presStyleCnt="0"/>
      <dgm:spPr/>
    </dgm:pt>
    <dgm:pt modelId="{C9D1713C-1129-4C45-8BEB-D23A7EFF2DD4}" type="pres">
      <dgm:prSet presAssocID="{27663951-5ABD-440F-ACC6-561FC7F3189C}" presName="hierChild7" presStyleCnt="0"/>
      <dgm:spPr/>
    </dgm:pt>
    <dgm:pt modelId="{2E2AE29E-3184-4022-A73B-E85BDAB4AF56}" type="pres">
      <dgm:prSet presAssocID="{19D563D7-9781-44AB-B18E-0FBA7D848FAD}" presName="Name96" presStyleLbl="parChTrans1D3" presStyleIdx="0" presStyleCnt="7"/>
      <dgm:spPr/>
      <dgm:t>
        <a:bodyPr/>
        <a:lstStyle/>
        <a:p>
          <a:endParaRPr lang="vi-VN"/>
        </a:p>
      </dgm:t>
    </dgm:pt>
    <dgm:pt modelId="{66965F1F-3A32-41FB-B113-25CE4F468708}" type="pres">
      <dgm:prSet presAssocID="{3F997F14-629E-4AE2-BF4D-DF8F0C26F6B1}" presName="hierRoot3" presStyleCnt="0">
        <dgm:presLayoutVars>
          <dgm:hierBranch val="init"/>
        </dgm:presLayoutVars>
      </dgm:prSet>
      <dgm:spPr/>
    </dgm:pt>
    <dgm:pt modelId="{2073F546-C495-4D1C-811F-F502BF2B22A8}" type="pres">
      <dgm:prSet presAssocID="{3F997F14-629E-4AE2-BF4D-DF8F0C26F6B1}" presName="rootComposite3" presStyleCnt="0"/>
      <dgm:spPr/>
    </dgm:pt>
    <dgm:pt modelId="{EA4441AC-0DFE-4E53-8324-90927ECFC0C1}" type="pres">
      <dgm:prSet presAssocID="{3F997F14-629E-4AE2-BF4D-DF8F0C26F6B1}" presName="rootText3" presStyleLbl="asst1" presStyleIdx="1" presStyleCnt="6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FBA6C8C1-C5F8-4039-8915-0A22CA245C1F}" type="pres">
      <dgm:prSet presAssocID="{3F997F14-629E-4AE2-BF4D-DF8F0C26F6B1}" presName="titleText3" presStyleLbl="fgAcc2" presStyleIdx="1" presStyleCnt="6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8EC7603D-DC5E-43DF-8AA0-937DD1D3342D}" type="pres">
      <dgm:prSet presAssocID="{3F997F14-629E-4AE2-BF4D-DF8F0C26F6B1}" presName="rootConnector3" presStyleLbl="asst1" presStyleIdx="1" presStyleCnt="6"/>
      <dgm:spPr/>
      <dgm:t>
        <a:bodyPr/>
        <a:lstStyle/>
        <a:p>
          <a:endParaRPr lang="vi-VN"/>
        </a:p>
      </dgm:t>
    </dgm:pt>
    <dgm:pt modelId="{B0889359-5E55-4E05-9BA6-DF3BB439EE80}" type="pres">
      <dgm:prSet presAssocID="{3F997F14-629E-4AE2-BF4D-DF8F0C26F6B1}" presName="hierChild6" presStyleCnt="0"/>
      <dgm:spPr/>
    </dgm:pt>
    <dgm:pt modelId="{42DBB987-2250-454C-975C-78ACD3BDA39D}" type="pres">
      <dgm:prSet presAssocID="{3F997F14-629E-4AE2-BF4D-DF8F0C26F6B1}" presName="hierChild7" presStyleCnt="0"/>
      <dgm:spPr/>
    </dgm:pt>
    <dgm:pt modelId="{559BAF14-CDC1-4A92-A41A-EE8EF9CD4CD9}" type="pres">
      <dgm:prSet presAssocID="{65ACE5A7-82DA-4B89-A44E-28CC9FAF1B79}" presName="Name96" presStyleLbl="parChTrans1D3" presStyleIdx="1" presStyleCnt="7"/>
      <dgm:spPr/>
      <dgm:t>
        <a:bodyPr/>
        <a:lstStyle/>
        <a:p>
          <a:endParaRPr lang="vi-VN"/>
        </a:p>
      </dgm:t>
    </dgm:pt>
    <dgm:pt modelId="{90980D99-A6A0-4C8F-9E84-E2940730EE67}" type="pres">
      <dgm:prSet presAssocID="{1F00406F-71E3-42B2-8AAF-E135D7E150B4}" presName="hierRoot3" presStyleCnt="0">
        <dgm:presLayoutVars>
          <dgm:hierBranch val="init"/>
        </dgm:presLayoutVars>
      </dgm:prSet>
      <dgm:spPr/>
    </dgm:pt>
    <dgm:pt modelId="{22533060-0D20-4EEE-8DAF-8AFCE7AFECFD}" type="pres">
      <dgm:prSet presAssocID="{1F00406F-71E3-42B2-8AAF-E135D7E150B4}" presName="rootComposite3" presStyleCnt="0"/>
      <dgm:spPr/>
    </dgm:pt>
    <dgm:pt modelId="{C9C897CE-EBC8-43EA-9104-9084E1B87156}" type="pres">
      <dgm:prSet presAssocID="{1F00406F-71E3-42B2-8AAF-E135D7E150B4}" presName="rootText3" presStyleLbl="asst1" presStyleIdx="2" presStyleCnt="6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6E35F643-8C88-4ABA-94B5-1F67740EA4F4}" type="pres">
      <dgm:prSet presAssocID="{1F00406F-71E3-42B2-8AAF-E135D7E150B4}" presName="titleText3" presStyleLbl="fgAcc2" presStyleIdx="2" presStyleCnt="6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72C2FCD3-7E86-4FEF-9EA7-FB79C32E5B9C}" type="pres">
      <dgm:prSet presAssocID="{1F00406F-71E3-42B2-8AAF-E135D7E150B4}" presName="rootConnector3" presStyleLbl="asst1" presStyleIdx="2" presStyleCnt="6"/>
      <dgm:spPr/>
      <dgm:t>
        <a:bodyPr/>
        <a:lstStyle/>
        <a:p>
          <a:endParaRPr lang="vi-VN"/>
        </a:p>
      </dgm:t>
    </dgm:pt>
    <dgm:pt modelId="{9C966753-59A7-4DAF-8C82-D6B067491313}" type="pres">
      <dgm:prSet presAssocID="{1F00406F-71E3-42B2-8AAF-E135D7E150B4}" presName="hierChild6" presStyleCnt="0"/>
      <dgm:spPr/>
    </dgm:pt>
    <dgm:pt modelId="{A2C2A81C-4571-4903-A6B5-147E2AD76FF5}" type="pres">
      <dgm:prSet presAssocID="{1F00406F-71E3-42B2-8AAF-E135D7E150B4}" presName="hierChild7" presStyleCnt="0"/>
      <dgm:spPr/>
    </dgm:pt>
    <dgm:pt modelId="{86E4A6C6-E7E1-4D0E-B5C1-D72F921ECE84}" type="pres">
      <dgm:prSet presAssocID="{938E0968-9498-48B9-ACF6-11CCA6814B69}" presName="Name96" presStyleLbl="parChTrans1D3" presStyleIdx="2" presStyleCnt="7"/>
      <dgm:spPr/>
      <dgm:t>
        <a:bodyPr/>
        <a:lstStyle/>
        <a:p>
          <a:endParaRPr lang="vi-VN"/>
        </a:p>
      </dgm:t>
    </dgm:pt>
    <dgm:pt modelId="{B720A727-FA96-4CCC-92BC-77B28CA9AA14}" type="pres">
      <dgm:prSet presAssocID="{2B3AC696-A84A-4418-8E85-78B23A2976FC}" presName="hierRoot3" presStyleCnt="0">
        <dgm:presLayoutVars>
          <dgm:hierBranch val="init"/>
        </dgm:presLayoutVars>
      </dgm:prSet>
      <dgm:spPr/>
    </dgm:pt>
    <dgm:pt modelId="{41295703-4460-4D67-ADC6-F22300033D36}" type="pres">
      <dgm:prSet presAssocID="{2B3AC696-A84A-4418-8E85-78B23A2976FC}" presName="rootComposite3" presStyleCnt="0"/>
      <dgm:spPr/>
    </dgm:pt>
    <dgm:pt modelId="{866F52AE-EAA4-4EC0-BF19-6C91402A717F}" type="pres">
      <dgm:prSet presAssocID="{2B3AC696-A84A-4418-8E85-78B23A2976FC}" presName="rootText3" presStyleLbl="asst1" presStyleIdx="3" presStyleCnt="6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A088F6E6-2DD6-4779-9FDF-7009C082F3B3}" type="pres">
      <dgm:prSet presAssocID="{2B3AC696-A84A-4418-8E85-78B23A2976FC}" presName="titleText3" presStyleLbl="fgAcc2" presStyleIdx="3" presStyleCnt="6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75E653DF-A8F8-4CEE-B3CF-CE59E27154ED}" type="pres">
      <dgm:prSet presAssocID="{2B3AC696-A84A-4418-8E85-78B23A2976FC}" presName="rootConnector3" presStyleLbl="asst1" presStyleIdx="3" presStyleCnt="6"/>
      <dgm:spPr/>
      <dgm:t>
        <a:bodyPr/>
        <a:lstStyle/>
        <a:p>
          <a:endParaRPr lang="vi-VN"/>
        </a:p>
      </dgm:t>
    </dgm:pt>
    <dgm:pt modelId="{FDAF2A65-988E-4DB2-A01F-D2F86111FD97}" type="pres">
      <dgm:prSet presAssocID="{2B3AC696-A84A-4418-8E85-78B23A2976FC}" presName="hierChild6" presStyleCnt="0"/>
      <dgm:spPr/>
    </dgm:pt>
    <dgm:pt modelId="{4C1B0B01-BAB9-45D0-8CF6-7928044A0983}" type="pres">
      <dgm:prSet presAssocID="{2B3AC696-A84A-4418-8E85-78B23A2976FC}" presName="hierChild7" presStyleCnt="0"/>
      <dgm:spPr/>
    </dgm:pt>
    <dgm:pt modelId="{79FAB1CB-A133-4167-A21A-6F09BCB546A7}" type="pres">
      <dgm:prSet presAssocID="{49ADC2FF-11EB-42BD-94D2-0EF5BFDB3586}" presName="Name96" presStyleLbl="parChTrans1D3" presStyleIdx="3" presStyleCnt="7"/>
      <dgm:spPr/>
      <dgm:t>
        <a:bodyPr/>
        <a:lstStyle/>
        <a:p>
          <a:endParaRPr lang="vi-VN"/>
        </a:p>
      </dgm:t>
    </dgm:pt>
    <dgm:pt modelId="{014306E9-AC0D-43E1-A66A-8770132581DF}" type="pres">
      <dgm:prSet presAssocID="{F691F263-D3E4-4469-9797-3028C6FE18E7}" presName="hierRoot3" presStyleCnt="0">
        <dgm:presLayoutVars>
          <dgm:hierBranch val="init"/>
        </dgm:presLayoutVars>
      </dgm:prSet>
      <dgm:spPr/>
    </dgm:pt>
    <dgm:pt modelId="{9409D95B-85E6-4274-8B53-3E8B0521E669}" type="pres">
      <dgm:prSet presAssocID="{F691F263-D3E4-4469-9797-3028C6FE18E7}" presName="rootComposite3" presStyleCnt="0"/>
      <dgm:spPr/>
    </dgm:pt>
    <dgm:pt modelId="{B92B30F6-8703-4A70-B9F5-7DFB331B47C6}" type="pres">
      <dgm:prSet presAssocID="{F691F263-D3E4-4469-9797-3028C6FE18E7}" presName="rootText3" presStyleLbl="asst1" presStyleIdx="4" presStyleCnt="6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CEDEF1CA-23BA-4F3E-BA98-DD30C7B4B22F}" type="pres">
      <dgm:prSet presAssocID="{F691F263-D3E4-4469-9797-3028C6FE18E7}" presName="titleText3" presStyleLbl="fgAcc2" presStyleIdx="4" presStyleCnt="6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3862908E-9CEB-476F-83A8-01EC6DEF920B}" type="pres">
      <dgm:prSet presAssocID="{F691F263-D3E4-4469-9797-3028C6FE18E7}" presName="rootConnector3" presStyleLbl="asst1" presStyleIdx="4" presStyleCnt="6"/>
      <dgm:spPr/>
      <dgm:t>
        <a:bodyPr/>
        <a:lstStyle/>
        <a:p>
          <a:endParaRPr lang="vi-VN"/>
        </a:p>
      </dgm:t>
    </dgm:pt>
    <dgm:pt modelId="{556A3919-5C25-4D51-B306-49F14A272918}" type="pres">
      <dgm:prSet presAssocID="{F691F263-D3E4-4469-9797-3028C6FE18E7}" presName="hierChild6" presStyleCnt="0"/>
      <dgm:spPr/>
    </dgm:pt>
    <dgm:pt modelId="{E07829C0-B791-4EED-954A-A9444B92F470}" type="pres">
      <dgm:prSet presAssocID="{F691F263-D3E4-4469-9797-3028C6FE18E7}" presName="hierChild7" presStyleCnt="0"/>
      <dgm:spPr/>
    </dgm:pt>
    <dgm:pt modelId="{D1AD18D6-CEF4-4F5D-8A4D-9D0D43C14203}" type="pres">
      <dgm:prSet presAssocID="{86F2F806-8ECE-4D53-AE5B-3EC292B20FF6}" presName="Name96" presStyleLbl="parChTrans1D2" presStyleIdx="1" presStyleCnt="2"/>
      <dgm:spPr/>
      <dgm:t>
        <a:bodyPr/>
        <a:lstStyle/>
        <a:p>
          <a:endParaRPr lang="vi-VN"/>
        </a:p>
      </dgm:t>
    </dgm:pt>
    <dgm:pt modelId="{90B70CFE-2047-45C4-AD55-F019B293FD8D}" type="pres">
      <dgm:prSet presAssocID="{F393CF57-88CD-4F3E-BEA5-B51A7649D650}" presName="hierRoot3" presStyleCnt="0">
        <dgm:presLayoutVars>
          <dgm:hierBranch val="init"/>
        </dgm:presLayoutVars>
      </dgm:prSet>
      <dgm:spPr/>
    </dgm:pt>
    <dgm:pt modelId="{285205A8-1A07-4602-A3C5-21A12EBF5B11}" type="pres">
      <dgm:prSet presAssocID="{F393CF57-88CD-4F3E-BEA5-B51A7649D650}" presName="rootComposite3" presStyleCnt="0"/>
      <dgm:spPr/>
    </dgm:pt>
    <dgm:pt modelId="{3C277EAC-F6DA-4907-BE6B-9954FF9339F3}" type="pres">
      <dgm:prSet presAssocID="{F393CF57-88CD-4F3E-BEA5-B51A7649D650}" presName="rootText3" presStyleLbl="asst1" presStyleIdx="5" presStyleCnt="6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70E24546-7590-4F7D-980E-AB6933962046}" type="pres">
      <dgm:prSet presAssocID="{F393CF57-88CD-4F3E-BEA5-B51A7649D650}" presName="titleText3" presStyleLbl="fgAcc2" presStyleIdx="5" presStyleCnt="6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19466997-8C54-46B5-A9D2-BD1DD783814E}" type="pres">
      <dgm:prSet presAssocID="{F393CF57-88CD-4F3E-BEA5-B51A7649D650}" presName="rootConnector3" presStyleLbl="asst1" presStyleIdx="5" presStyleCnt="6"/>
      <dgm:spPr/>
      <dgm:t>
        <a:bodyPr/>
        <a:lstStyle/>
        <a:p>
          <a:endParaRPr lang="vi-VN"/>
        </a:p>
      </dgm:t>
    </dgm:pt>
    <dgm:pt modelId="{342DA125-D4A8-4D8D-8748-0740AE98D457}" type="pres">
      <dgm:prSet presAssocID="{F393CF57-88CD-4F3E-BEA5-B51A7649D650}" presName="hierChild6" presStyleCnt="0"/>
      <dgm:spPr/>
    </dgm:pt>
    <dgm:pt modelId="{BCC521B2-5BF8-40F2-A1EF-BDEA052EE623}" type="pres">
      <dgm:prSet presAssocID="{39FCAAF2-295D-4ABC-A8F3-84CBF1CA62A3}" presName="Name37" presStyleLbl="parChTrans1D3" presStyleIdx="4" presStyleCnt="7"/>
      <dgm:spPr/>
      <dgm:t>
        <a:bodyPr/>
        <a:lstStyle/>
        <a:p>
          <a:endParaRPr lang="vi-VN"/>
        </a:p>
      </dgm:t>
    </dgm:pt>
    <dgm:pt modelId="{9529A96F-857E-47AF-AB0C-B472BCDA3184}" type="pres">
      <dgm:prSet presAssocID="{B6D74CDC-249A-4FBE-975D-B3DE063865C9}" presName="hierRoot2" presStyleCnt="0">
        <dgm:presLayoutVars>
          <dgm:hierBranch val="init"/>
        </dgm:presLayoutVars>
      </dgm:prSet>
      <dgm:spPr/>
    </dgm:pt>
    <dgm:pt modelId="{15E75402-8304-4B99-BB4A-DA825BCF3190}" type="pres">
      <dgm:prSet presAssocID="{B6D74CDC-249A-4FBE-975D-B3DE063865C9}" presName="rootComposite" presStyleCnt="0"/>
      <dgm:spPr/>
    </dgm:pt>
    <dgm:pt modelId="{C738B571-207E-4F92-8FC1-37EBF0E2F15A}" type="pres">
      <dgm:prSet presAssocID="{B6D74CDC-249A-4FBE-975D-B3DE063865C9}" presName="rootText" presStyleLbl="node1" presStyleIdx="0" presStyleCnt="3" custScaleY="150896">
        <dgm:presLayoutVars>
          <dgm:chMax/>
          <dgm:chPref val="3"/>
        </dgm:presLayoutVars>
      </dgm:prSet>
      <dgm:spPr/>
      <dgm:t>
        <a:bodyPr/>
        <a:lstStyle/>
        <a:p>
          <a:endParaRPr lang="vi-VN"/>
        </a:p>
      </dgm:t>
    </dgm:pt>
    <dgm:pt modelId="{1B498D02-6E6C-4F13-8339-8BCF68775A37}" type="pres">
      <dgm:prSet presAssocID="{B6D74CDC-249A-4FBE-975D-B3DE063865C9}" presName="titleText2" presStyleLbl="fgAcc1" presStyleIdx="0" presStyleCnt="3" custLinFactNeighborX="-1162" custLinFactNeighborY="91128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620F9872-7D36-408D-8667-B8C731E0EB68}" type="pres">
      <dgm:prSet presAssocID="{B6D74CDC-249A-4FBE-975D-B3DE063865C9}" presName="rootConnector" presStyleLbl="node3" presStyleIdx="0" presStyleCnt="0"/>
      <dgm:spPr/>
      <dgm:t>
        <a:bodyPr/>
        <a:lstStyle/>
        <a:p>
          <a:endParaRPr lang="vi-VN"/>
        </a:p>
      </dgm:t>
    </dgm:pt>
    <dgm:pt modelId="{715A99F6-E0CB-498E-9BE2-B39EE3DA2208}" type="pres">
      <dgm:prSet presAssocID="{B6D74CDC-249A-4FBE-975D-B3DE063865C9}" presName="hierChild4" presStyleCnt="0"/>
      <dgm:spPr/>
    </dgm:pt>
    <dgm:pt modelId="{2DE2E96D-0B4D-43E2-9980-A27D29FCD744}" type="pres">
      <dgm:prSet presAssocID="{B6D74CDC-249A-4FBE-975D-B3DE063865C9}" presName="hierChild5" presStyleCnt="0"/>
      <dgm:spPr/>
    </dgm:pt>
    <dgm:pt modelId="{096D7B1A-B2DE-4665-A0AF-13A02BE20102}" type="pres">
      <dgm:prSet presAssocID="{310B1782-F2D5-413F-86E8-F1C192DB5438}" presName="Name37" presStyleLbl="parChTrans1D3" presStyleIdx="5" presStyleCnt="7"/>
      <dgm:spPr/>
      <dgm:t>
        <a:bodyPr/>
        <a:lstStyle/>
        <a:p>
          <a:endParaRPr lang="vi-VN"/>
        </a:p>
      </dgm:t>
    </dgm:pt>
    <dgm:pt modelId="{FB0328AA-7C18-4895-90D9-D9A58A4D4EF8}" type="pres">
      <dgm:prSet presAssocID="{52B04038-3789-4B5D-A808-5378911DD715}" presName="hierRoot2" presStyleCnt="0">
        <dgm:presLayoutVars>
          <dgm:hierBranch val="init"/>
        </dgm:presLayoutVars>
      </dgm:prSet>
      <dgm:spPr/>
    </dgm:pt>
    <dgm:pt modelId="{64D230E6-BCD1-400D-BC06-0BFF31BD35BE}" type="pres">
      <dgm:prSet presAssocID="{52B04038-3789-4B5D-A808-5378911DD715}" presName="rootComposite" presStyleCnt="0"/>
      <dgm:spPr/>
    </dgm:pt>
    <dgm:pt modelId="{D60997B8-12C8-43B8-877F-62B8E777778B}" type="pres">
      <dgm:prSet presAssocID="{52B04038-3789-4B5D-A808-5378911DD715}" presName="rootText" presStyleLbl="node1" presStyleIdx="1" presStyleCnt="3" custScaleY="146279">
        <dgm:presLayoutVars>
          <dgm:chMax/>
          <dgm:chPref val="3"/>
        </dgm:presLayoutVars>
      </dgm:prSet>
      <dgm:spPr/>
      <dgm:t>
        <a:bodyPr/>
        <a:lstStyle/>
        <a:p>
          <a:endParaRPr lang="vi-VN"/>
        </a:p>
      </dgm:t>
    </dgm:pt>
    <dgm:pt modelId="{36A0C337-4313-4567-B73C-9A0A39091666}" type="pres">
      <dgm:prSet presAssocID="{52B04038-3789-4B5D-A808-5378911DD715}" presName="titleText2" presStyleLbl="fgAcc1" presStyleIdx="1" presStyleCnt="3" custLinFactY="5474" custLinFactNeighborX="-4605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802527AD-AD26-43D4-9EC0-E59B13D9D016}" type="pres">
      <dgm:prSet presAssocID="{52B04038-3789-4B5D-A808-5378911DD715}" presName="rootConnector" presStyleLbl="node3" presStyleIdx="0" presStyleCnt="0"/>
      <dgm:spPr/>
      <dgm:t>
        <a:bodyPr/>
        <a:lstStyle/>
        <a:p>
          <a:endParaRPr lang="vi-VN"/>
        </a:p>
      </dgm:t>
    </dgm:pt>
    <dgm:pt modelId="{DDFEBDCB-09CB-4D32-9C3E-4323C1BFB8CA}" type="pres">
      <dgm:prSet presAssocID="{52B04038-3789-4B5D-A808-5378911DD715}" presName="hierChild4" presStyleCnt="0"/>
      <dgm:spPr/>
    </dgm:pt>
    <dgm:pt modelId="{DEBCDBCD-C37D-4389-A39B-9F213F6D9D69}" type="pres">
      <dgm:prSet presAssocID="{52B04038-3789-4B5D-A808-5378911DD715}" presName="hierChild5" presStyleCnt="0"/>
      <dgm:spPr/>
    </dgm:pt>
    <dgm:pt modelId="{586F4B9E-A07B-4B70-9354-F8FF29AF9224}" type="pres">
      <dgm:prSet presAssocID="{5A39103A-F084-4D01-AAFB-26D22889B735}" presName="Name37" presStyleLbl="parChTrans1D3" presStyleIdx="6" presStyleCnt="7"/>
      <dgm:spPr/>
      <dgm:t>
        <a:bodyPr/>
        <a:lstStyle/>
        <a:p>
          <a:endParaRPr lang="vi-VN"/>
        </a:p>
      </dgm:t>
    </dgm:pt>
    <dgm:pt modelId="{4D0255C1-91C9-4A82-9957-45D33A33637A}" type="pres">
      <dgm:prSet presAssocID="{6E921CD4-B08C-4711-A292-6AF165821300}" presName="hierRoot2" presStyleCnt="0">
        <dgm:presLayoutVars>
          <dgm:hierBranch val="init"/>
        </dgm:presLayoutVars>
      </dgm:prSet>
      <dgm:spPr/>
    </dgm:pt>
    <dgm:pt modelId="{4C2E3015-B31D-4528-A0F9-7036FC070A03}" type="pres">
      <dgm:prSet presAssocID="{6E921CD4-B08C-4711-A292-6AF165821300}" presName="rootComposite" presStyleCnt="0"/>
      <dgm:spPr/>
    </dgm:pt>
    <dgm:pt modelId="{8716934C-645F-4F44-8818-867F6C058E62}" type="pres">
      <dgm:prSet presAssocID="{6E921CD4-B08C-4711-A292-6AF165821300}" presName="rootText" presStyleLbl="node1" presStyleIdx="2" presStyleCnt="3" custScaleY="146279">
        <dgm:presLayoutVars>
          <dgm:chMax/>
          <dgm:chPref val="3"/>
        </dgm:presLayoutVars>
      </dgm:prSet>
      <dgm:spPr/>
      <dgm:t>
        <a:bodyPr/>
        <a:lstStyle/>
        <a:p>
          <a:endParaRPr lang="vi-VN"/>
        </a:p>
      </dgm:t>
    </dgm:pt>
    <dgm:pt modelId="{CF2FFE49-8A48-4D07-B307-2293692A5FB5}" type="pres">
      <dgm:prSet presAssocID="{6E921CD4-B08C-4711-A292-6AF165821300}" presName="titleText2" presStyleLbl="fgAcc1" presStyleIdx="2" presStyleCnt="3" custLinFactY="1119" custLinFactNeighborX="3101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vi-VN"/>
        </a:p>
      </dgm:t>
    </dgm:pt>
    <dgm:pt modelId="{241EEC39-E641-41A8-B366-A1F61D1A43B9}" type="pres">
      <dgm:prSet presAssocID="{6E921CD4-B08C-4711-A292-6AF165821300}" presName="rootConnector" presStyleLbl="node3" presStyleIdx="0" presStyleCnt="0"/>
      <dgm:spPr/>
      <dgm:t>
        <a:bodyPr/>
        <a:lstStyle/>
        <a:p>
          <a:endParaRPr lang="vi-VN"/>
        </a:p>
      </dgm:t>
    </dgm:pt>
    <dgm:pt modelId="{7077EF41-7D99-47D7-8155-C2945D824AC2}" type="pres">
      <dgm:prSet presAssocID="{6E921CD4-B08C-4711-A292-6AF165821300}" presName="hierChild4" presStyleCnt="0"/>
      <dgm:spPr/>
    </dgm:pt>
    <dgm:pt modelId="{B16706CB-B8A2-4CD7-B9FF-87B486950FC2}" type="pres">
      <dgm:prSet presAssocID="{6E921CD4-B08C-4711-A292-6AF165821300}" presName="hierChild5" presStyleCnt="0"/>
      <dgm:spPr/>
    </dgm:pt>
    <dgm:pt modelId="{5B666F55-CF4A-46E3-8EDE-48D615C4616C}" type="pres">
      <dgm:prSet presAssocID="{F393CF57-88CD-4F3E-BEA5-B51A7649D650}" presName="hierChild7" presStyleCnt="0"/>
      <dgm:spPr/>
    </dgm:pt>
  </dgm:ptLst>
  <dgm:cxnLst>
    <dgm:cxn modelId="{19593488-495A-4887-9E25-9C87C5DEA9BF}" type="presOf" srcId="{0B9B130D-3E72-4614-B9BC-A3E456E63B37}" destId="{CEDEF1CA-23BA-4F3E-BA98-DD30C7B4B22F}" srcOrd="0" destOrd="0" presId="urn:microsoft.com/office/officeart/2008/layout/NameandTitleOrganizationalChart"/>
    <dgm:cxn modelId="{4A5846BF-6291-4971-B24B-4104F29B5979}" type="presOf" srcId="{2B3AC696-A84A-4418-8E85-78B23A2976FC}" destId="{75E653DF-A8F8-4CEE-B3CF-CE59E27154ED}" srcOrd="1" destOrd="0" presId="urn:microsoft.com/office/officeart/2008/layout/NameandTitleOrganizationalChart"/>
    <dgm:cxn modelId="{C85CC1DE-0C7C-46F8-A47F-D165EFE59CAE}" type="presOf" srcId="{2E2B66C9-7EE9-44F2-AE0A-24A06CC302EA}" destId="{A088F6E6-2DD6-4779-9FDF-7009C082F3B3}" srcOrd="0" destOrd="0" presId="urn:microsoft.com/office/officeart/2008/layout/NameandTitleOrganizationalChart"/>
    <dgm:cxn modelId="{97975048-6BFD-4674-9294-892457AEF274}" type="presOf" srcId="{52B04038-3789-4B5D-A808-5378911DD715}" destId="{D60997B8-12C8-43B8-877F-62B8E777778B}" srcOrd="0" destOrd="0" presId="urn:microsoft.com/office/officeart/2008/layout/NameandTitleOrganizationalChart"/>
    <dgm:cxn modelId="{76C79158-682D-4A32-8E4A-9BF1ABB8583A}" type="presOf" srcId="{1F00406F-71E3-42B2-8AAF-E135D7E150B4}" destId="{72C2FCD3-7E86-4FEF-9EA7-FB79C32E5B9C}" srcOrd="1" destOrd="0" presId="urn:microsoft.com/office/officeart/2008/layout/NameandTitleOrganizationalChart"/>
    <dgm:cxn modelId="{402D1CA5-CEC8-4994-8347-9C99D1EE2ACB}" type="presOf" srcId="{310B1782-F2D5-413F-86E8-F1C192DB5438}" destId="{096D7B1A-B2DE-4665-A0AF-13A02BE20102}" srcOrd="0" destOrd="0" presId="urn:microsoft.com/office/officeart/2008/layout/NameandTitleOrganizationalChart"/>
    <dgm:cxn modelId="{8F7213EE-DAEF-44B5-A295-A35B1CE7905C}" srcId="{27663951-5ABD-440F-ACC6-561FC7F3189C}" destId="{3F997F14-629E-4AE2-BF4D-DF8F0C26F6B1}" srcOrd="0" destOrd="0" parTransId="{19D563D7-9781-44AB-B18E-0FBA7D848FAD}" sibTransId="{ABF50FA7-6137-4D9F-9945-18A5F7161EFD}"/>
    <dgm:cxn modelId="{38E82FE9-7DA7-4F2E-8C7B-3261D32DECCB}" type="presOf" srcId="{B6D74CDC-249A-4FBE-975D-B3DE063865C9}" destId="{C738B571-207E-4F92-8FC1-37EBF0E2F15A}" srcOrd="0" destOrd="0" presId="urn:microsoft.com/office/officeart/2008/layout/NameandTitleOrganizationalChart"/>
    <dgm:cxn modelId="{96EF7217-827D-437E-B089-1DB209400498}" type="presOf" srcId="{B6D74CDC-249A-4FBE-975D-B3DE063865C9}" destId="{620F9872-7D36-408D-8667-B8C731E0EB68}" srcOrd="1" destOrd="0" presId="urn:microsoft.com/office/officeart/2008/layout/NameandTitleOrganizationalChart"/>
    <dgm:cxn modelId="{989989EA-3606-42E9-AEA8-D5930283B1C5}" srcId="{F393CF57-88CD-4F3E-BEA5-B51A7649D650}" destId="{6E921CD4-B08C-4711-A292-6AF165821300}" srcOrd="2" destOrd="0" parTransId="{5A39103A-F084-4D01-AAFB-26D22889B735}" sibTransId="{3278FFFD-F276-458C-A226-EE690BCB5ADC}"/>
    <dgm:cxn modelId="{5847DA33-1902-4FD6-B8D9-1FB1946A82C3}" type="presOf" srcId="{39FCAAF2-295D-4ABC-A8F3-84CBF1CA62A3}" destId="{BCC521B2-5BF8-40F2-A1EF-BDEA052EE623}" srcOrd="0" destOrd="0" presId="urn:microsoft.com/office/officeart/2008/layout/NameandTitleOrganizationalChart"/>
    <dgm:cxn modelId="{39857456-0EB2-4D00-8AAD-9D702029E53A}" type="presOf" srcId="{0E6998D8-F639-49BE-AC29-507EC16E9413}" destId="{DB2C0F0F-12C0-4052-B4C3-41B93077DE0E}" srcOrd="0" destOrd="0" presId="urn:microsoft.com/office/officeart/2008/layout/NameandTitleOrganizationalChart"/>
    <dgm:cxn modelId="{CA570736-FDE3-49C0-86C7-BFC93739AFD5}" type="presOf" srcId="{ABF50FA7-6137-4D9F-9945-18A5F7161EFD}" destId="{FBA6C8C1-C5F8-4039-8915-0A22CA245C1F}" srcOrd="0" destOrd="0" presId="urn:microsoft.com/office/officeart/2008/layout/NameandTitleOrganizationalChart"/>
    <dgm:cxn modelId="{DE51C7AF-F9F4-41B9-A0C5-BD7DFA73E6C3}" type="presOf" srcId="{19D563D7-9781-44AB-B18E-0FBA7D848FAD}" destId="{2E2AE29E-3184-4022-A73B-E85BDAB4AF56}" srcOrd="0" destOrd="0" presId="urn:microsoft.com/office/officeart/2008/layout/NameandTitleOrganizationalChart"/>
    <dgm:cxn modelId="{385CA2F3-7DAB-45B5-82C6-01A26756F5C7}" type="presOf" srcId="{86F2F806-8ECE-4D53-AE5B-3EC292B20FF6}" destId="{D1AD18D6-CEF4-4F5D-8A4D-9D0D43C14203}" srcOrd="0" destOrd="0" presId="urn:microsoft.com/office/officeart/2008/layout/NameandTitleOrganizationalChart"/>
    <dgm:cxn modelId="{EC7D7CC0-6E4C-4AB2-9718-286EDDF62426}" type="presOf" srcId="{44C614AE-7193-48DF-AC9A-8B6046B40463}" destId="{0E31F80B-29E8-40E6-94F6-4BDE4B922360}" srcOrd="0" destOrd="0" presId="urn:microsoft.com/office/officeart/2008/layout/NameandTitleOrganizationalChart"/>
    <dgm:cxn modelId="{939CB20E-F716-4EDE-8ECD-14C9D0E50E8C}" type="presOf" srcId="{F393CF57-88CD-4F3E-BEA5-B51A7649D650}" destId="{19466997-8C54-46B5-A9D2-BD1DD783814E}" srcOrd="1" destOrd="0" presId="urn:microsoft.com/office/officeart/2008/layout/NameandTitleOrganizationalChart"/>
    <dgm:cxn modelId="{CA8C1048-D7FA-457E-BE3B-DE48659793B1}" srcId="{83D54199-BB42-495F-96E2-13569D2C8A9F}" destId="{67D83B2F-AA37-43AF-A614-93B32FE00F3F}" srcOrd="0" destOrd="0" parTransId="{85FF163F-EAB4-4859-BE95-CDA04E903347}" sibTransId="{0E6998D8-F639-49BE-AC29-507EC16E9413}"/>
    <dgm:cxn modelId="{1B6461A3-447F-4DAC-B3F5-DED02E0E5E30}" srcId="{27663951-5ABD-440F-ACC6-561FC7F3189C}" destId="{F691F263-D3E4-4469-9797-3028C6FE18E7}" srcOrd="3" destOrd="0" parTransId="{49ADC2FF-11EB-42BD-94D2-0EF5BFDB3586}" sibTransId="{0B9B130D-3E72-4614-B9BC-A3E456E63B37}"/>
    <dgm:cxn modelId="{7EA9F979-27FE-43D7-B664-721C062A9A4B}" srcId="{67D83B2F-AA37-43AF-A614-93B32FE00F3F}" destId="{27663951-5ABD-440F-ACC6-561FC7F3189C}" srcOrd="0" destOrd="0" parTransId="{44C614AE-7193-48DF-AC9A-8B6046B40463}" sibTransId="{46419BC7-DF64-49A0-8FE4-477B64EAA3A4}"/>
    <dgm:cxn modelId="{3CBAA283-6A88-4A65-8082-7BF12269D55A}" type="presOf" srcId="{792F1468-75B0-4D7B-B25C-AE267E9DA7DB}" destId="{1B498D02-6E6C-4F13-8339-8BCF68775A37}" srcOrd="0" destOrd="0" presId="urn:microsoft.com/office/officeart/2008/layout/NameandTitleOrganizationalChart"/>
    <dgm:cxn modelId="{8E3F0725-15E5-4087-94E0-707F62D181E1}" type="presOf" srcId="{46419BC7-DF64-49A0-8FE4-477B64EAA3A4}" destId="{00D336BC-8D98-46E8-B5BF-6230BACA0E68}" srcOrd="0" destOrd="0" presId="urn:microsoft.com/office/officeart/2008/layout/NameandTitleOrganizationalChart"/>
    <dgm:cxn modelId="{2AD7493F-9C29-46ED-B38D-C56C36F951EE}" type="presOf" srcId="{6E921CD4-B08C-4711-A292-6AF165821300}" destId="{241EEC39-E641-41A8-B366-A1F61D1A43B9}" srcOrd="1" destOrd="0" presId="urn:microsoft.com/office/officeart/2008/layout/NameandTitleOrganizationalChart"/>
    <dgm:cxn modelId="{BB43DC54-C4D1-4E2B-BBE1-110CCF46FEA7}" type="presOf" srcId="{83D54199-BB42-495F-96E2-13569D2C8A9F}" destId="{CC36182C-1C6D-485C-88BE-D23C3CF34EAE}" srcOrd="0" destOrd="0" presId="urn:microsoft.com/office/officeart/2008/layout/NameandTitleOrganizationalChart"/>
    <dgm:cxn modelId="{CE26B7BC-C9AA-407E-890B-6E0F4FC3DC15}" type="presOf" srcId="{938E0968-9498-48B9-ACF6-11CCA6814B69}" destId="{86E4A6C6-E7E1-4D0E-B5C1-D72F921ECE84}" srcOrd="0" destOrd="0" presId="urn:microsoft.com/office/officeart/2008/layout/NameandTitleOrganizationalChart"/>
    <dgm:cxn modelId="{83CF27E5-0E42-4DE5-8530-99C640BDAA9A}" type="presOf" srcId="{27663951-5ABD-440F-ACC6-561FC7F3189C}" destId="{7EACE391-15AC-4FEB-BCA8-209E48D8254E}" srcOrd="1" destOrd="0" presId="urn:microsoft.com/office/officeart/2008/layout/NameandTitleOrganizationalChart"/>
    <dgm:cxn modelId="{944F4442-8B1B-423C-95DE-2480BE8033D4}" srcId="{67D83B2F-AA37-43AF-A614-93B32FE00F3F}" destId="{F393CF57-88CD-4F3E-BEA5-B51A7649D650}" srcOrd="1" destOrd="0" parTransId="{86F2F806-8ECE-4D53-AE5B-3EC292B20FF6}" sibTransId="{7D42E6FD-0253-4B34-82AE-33166A41916A}"/>
    <dgm:cxn modelId="{DBB09C23-1EFA-4328-AEE8-F647CBF32E63}" type="presOf" srcId="{7D42E6FD-0253-4B34-82AE-33166A41916A}" destId="{70E24546-7590-4F7D-980E-AB6933962046}" srcOrd="0" destOrd="0" presId="urn:microsoft.com/office/officeart/2008/layout/NameandTitleOrganizationalChart"/>
    <dgm:cxn modelId="{673962E5-08F8-4B06-B5B7-C866BDDD0749}" type="presOf" srcId="{F393CF57-88CD-4F3E-BEA5-B51A7649D650}" destId="{3C277EAC-F6DA-4907-BE6B-9954FF9339F3}" srcOrd="0" destOrd="0" presId="urn:microsoft.com/office/officeart/2008/layout/NameandTitleOrganizationalChart"/>
    <dgm:cxn modelId="{B464B223-5B49-46F1-A902-E3F3951AEF5A}" srcId="{F393CF57-88CD-4F3E-BEA5-B51A7649D650}" destId="{52B04038-3789-4B5D-A808-5378911DD715}" srcOrd="1" destOrd="0" parTransId="{310B1782-F2D5-413F-86E8-F1C192DB5438}" sibTransId="{7E35D402-DA3B-421E-AE8B-E396E960AAAF}"/>
    <dgm:cxn modelId="{DF9C4712-78BE-4A28-B01E-73186693704A}" type="presOf" srcId="{49ADC2FF-11EB-42BD-94D2-0EF5BFDB3586}" destId="{79FAB1CB-A133-4167-A21A-6F09BCB546A7}" srcOrd="0" destOrd="0" presId="urn:microsoft.com/office/officeart/2008/layout/NameandTitleOrganizationalChart"/>
    <dgm:cxn modelId="{5F52441E-2CA0-4858-A28A-C2B12ABF54A5}" type="presOf" srcId="{7E35D402-DA3B-421E-AE8B-E396E960AAAF}" destId="{36A0C337-4313-4567-B73C-9A0A39091666}" srcOrd="0" destOrd="0" presId="urn:microsoft.com/office/officeart/2008/layout/NameandTitleOrganizationalChart"/>
    <dgm:cxn modelId="{D92C86B2-7C39-4013-958F-1F509C6444F8}" type="presOf" srcId="{F691F263-D3E4-4469-9797-3028C6FE18E7}" destId="{3862908E-9CEB-476F-83A8-01EC6DEF920B}" srcOrd="1" destOrd="0" presId="urn:microsoft.com/office/officeart/2008/layout/NameandTitleOrganizationalChart"/>
    <dgm:cxn modelId="{0B2B152B-AE84-44AC-B5D2-3A4E05883759}" type="presOf" srcId="{EE149097-3B08-464F-9C44-1963E529EF76}" destId="{6E35F643-8C88-4ABA-94B5-1F67740EA4F4}" srcOrd="0" destOrd="0" presId="urn:microsoft.com/office/officeart/2008/layout/NameandTitleOrganizationalChart"/>
    <dgm:cxn modelId="{9AEB496B-824C-4AFA-B503-6BE288BA6DD0}" type="presOf" srcId="{F691F263-D3E4-4469-9797-3028C6FE18E7}" destId="{B92B30F6-8703-4A70-B9F5-7DFB331B47C6}" srcOrd="0" destOrd="0" presId="urn:microsoft.com/office/officeart/2008/layout/NameandTitleOrganizationalChart"/>
    <dgm:cxn modelId="{1DECE9C4-DA99-42CE-8731-0420F07E0325}" type="presOf" srcId="{52B04038-3789-4B5D-A808-5378911DD715}" destId="{802527AD-AD26-43D4-9EC0-E59B13D9D016}" srcOrd="1" destOrd="0" presId="urn:microsoft.com/office/officeart/2008/layout/NameandTitleOrganizationalChart"/>
    <dgm:cxn modelId="{4FFC933A-A511-4E67-8EAE-B935B097D23B}" srcId="{27663951-5ABD-440F-ACC6-561FC7F3189C}" destId="{2B3AC696-A84A-4418-8E85-78B23A2976FC}" srcOrd="2" destOrd="0" parTransId="{938E0968-9498-48B9-ACF6-11CCA6814B69}" sibTransId="{2E2B66C9-7EE9-44F2-AE0A-24A06CC302EA}"/>
    <dgm:cxn modelId="{B4ECF62C-CDAE-4FE4-A8FC-B9FC41A0414B}" type="presOf" srcId="{3F997F14-629E-4AE2-BF4D-DF8F0C26F6B1}" destId="{EA4441AC-0DFE-4E53-8324-90927ECFC0C1}" srcOrd="0" destOrd="0" presId="urn:microsoft.com/office/officeart/2008/layout/NameandTitleOrganizationalChart"/>
    <dgm:cxn modelId="{6005BA8C-561E-4068-BA8D-460824A93504}" type="presOf" srcId="{65ACE5A7-82DA-4B89-A44E-28CC9FAF1B79}" destId="{559BAF14-CDC1-4A92-A41A-EE8EF9CD4CD9}" srcOrd="0" destOrd="0" presId="urn:microsoft.com/office/officeart/2008/layout/NameandTitleOrganizationalChart"/>
    <dgm:cxn modelId="{B79C1017-8E0C-46A5-8ED8-173263E17837}" type="presOf" srcId="{5A39103A-F084-4D01-AAFB-26D22889B735}" destId="{586F4B9E-A07B-4B70-9354-F8FF29AF9224}" srcOrd="0" destOrd="0" presId="urn:microsoft.com/office/officeart/2008/layout/NameandTitleOrganizationalChart"/>
    <dgm:cxn modelId="{29A3FCDA-3ACC-49D6-8A3A-21A46BBB488A}" type="presOf" srcId="{1F00406F-71E3-42B2-8AAF-E135D7E150B4}" destId="{C9C897CE-EBC8-43EA-9104-9084E1B87156}" srcOrd="0" destOrd="0" presId="urn:microsoft.com/office/officeart/2008/layout/NameandTitleOrganizationalChart"/>
    <dgm:cxn modelId="{F5308F08-B1A9-45F7-8783-00FD36F40A6A}" type="presOf" srcId="{6E921CD4-B08C-4711-A292-6AF165821300}" destId="{8716934C-645F-4F44-8818-867F6C058E62}" srcOrd="0" destOrd="0" presId="urn:microsoft.com/office/officeart/2008/layout/NameandTitleOrganizationalChart"/>
    <dgm:cxn modelId="{BCDF298F-243F-44D6-BB85-28D5D7FD6935}" type="presOf" srcId="{67D83B2F-AA37-43AF-A614-93B32FE00F3F}" destId="{0BE3A7BE-B9EA-4DDE-99D0-36D04ECAF4F8}" srcOrd="1" destOrd="0" presId="urn:microsoft.com/office/officeart/2008/layout/NameandTitleOrganizationalChart"/>
    <dgm:cxn modelId="{1AE6B579-69C0-4758-BEF5-84CE7A55EA20}" type="presOf" srcId="{27663951-5ABD-440F-ACC6-561FC7F3189C}" destId="{10D755A6-649E-492D-9833-558A72C626DE}" srcOrd="0" destOrd="0" presId="urn:microsoft.com/office/officeart/2008/layout/NameandTitleOrganizationalChart"/>
    <dgm:cxn modelId="{02328DD2-CAC1-436E-A9EC-2E3E9DB18126}" type="presOf" srcId="{67D83B2F-AA37-43AF-A614-93B32FE00F3F}" destId="{209ED00B-4886-4C9C-9CD1-17C0EA0C1A2E}" srcOrd="0" destOrd="0" presId="urn:microsoft.com/office/officeart/2008/layout/NameandTitleOrganizationalChart"/>
    <dgm:cxn modelId="{2068A949-0B5D-4E69-BF09-2FF2A8DCAE7C}" type="presOf" srcId="{2B3AC696-A84A-4418-8E85-78B23A2976FC}" destId="{866F52AE-EAA4-4EC0-BF19-6C91402A717F}" srcOrd="0" destOrd="0" presId="urn:microsoft.com/office/officeart/2008/layout/NameandTitleOrganizationalChart"/>
    <dgm:cxn modelId="{1F6917D8-744A-44CB-A8E0-843E5CEC274E}" type="presOf" srcId="{3F997F14-629E-4AE2-BF4D-DF8F0C26F6B1}" destId="{8EC7603D-DC5E-43DF-8AA0-937DD1D3342D}" srcOrd="1" destOrd="0" presId="urn:microsoft.com/office/officeart/2008/layout/NameandTitleOrganizationalChart"/>
    <dgm:cxn modelId="{67450FCC-A18F-427F-A888-D5EA144B7809}" srcId="{27663951-5ABD-440F-ACC6-561FC7F3189C}" destId="{1F00406F-71E3-42B2-8AAF-E135D7E150B4}" srcOrd="1" destOrd="0" parTransId="{65ACE5A7-82DA-4B89-A44E-28CC9FAF1B79}" sibTransId="{EE149097-3B08-464F-9C44-1963E529EF76}"/>
    <dgm:cxn modelId="{27761005-7394-4FF1-B6BE-7368ACB8677B}" type="presOf" srcId="{3278FFFD-F276-458C-A226-EE690BCB5ADC}" destId="{CF2FFE49-8A48-4D07-B307-2293692A5FB5}" srcOrd="0" destOrd="0" presId="urn:microsoft.com/office/officeart/2008/layout/NameandTitleOrganizationalChart"/>
    <dgm:cxn modelId="{8F8881F2-0957-4693-B3F6-C971BE7E74F7}" srcId="{F393CF57-88CD-4F3E-BEA5-B51A7649D650}" destId="{B6D74CDC-249A-4FBE-975D-B3DE063865C9}" srcOrd="0" destOrd="0" parTransId="{39FCAAF2-295D-4ABC-A8F3-84CBF1CA62A3}" sibTransId="{792F1468-75B0-4D7B-B25C-AE267E9DA7DB}"/>
    <dgm:cxn modelId="{32704B61-3998-4964-BA31-C1FBCF3BE146}" type="presParOf" srcId="{CC36182C-1C6D-485C-88BE-D23C3CF34EAE}" destId="{8ECAF032-A0E3-4C11-8E5F-6A17BFE1E685}" srcOrd="0" destOrd="0" presId="urn:microsoft.com/office/officeart/2008/layout/NameandTitleOrganizationalChart"/>
    <dgm:cxn modelId="{F23C91CC-F86B-48E1-8B11-CC254DFB1FF7}" type="presParOf" srcId="{8ECAF032-A0E3-4C11-8E5F-6A17BFE1E685}" destId="{D2893EB0-FE5E-4E00-A0E9-B3FDED858D6C}" srcOrd="0" destOrd="0" presId="urn:microsoft.com/office/officeart/2008/layout/NameandTitleOrganizationalChart"/>
    <dgm:cxn modelId="{DBB5DB56-1053-42B5-8A6A-43690DAA6D88}" type="presParOf" srcId="{D2893EB0-FE5E-4E00-A0E9-B3FDED858D6C}" destId="{209ED00B-4886-4C9C-9CD1-17C0EA0C1A2E}" srcOrd="0" destOrd="0" presId="urn:microsoft.com/office/officeart/2008/layout/NameandTitleOrganizationalChart"/>
    <dgm:cxn modelId="{B3C326CB-E8DD-4073-B01B-200A96A520DE}" type="presParOf" srcId="{D2893EB0-FE5E-4E00-A0E9-B3FDED858D6C}" destId="{DB2C0F0F-12C0-4052-B4C3-41B93077DE0E}" srcOrd="1" destOrd="0" presId="urn:microsoft.com/office/officeart/2008/layout/NameandTitleOrganizationalChart"/>
    <dgm:cxn modelId="{56E6DF55-2756-433E-86E1-049C6FD17055}" type="presParOf" srcId="{D2893EB0-FE5E-4E00-A0E9-B3FDED858D6C}" destId="{0BE3A7BE-B9EA-4DDE-99D0-36D04ECAF4F8}" srcOrd="2" destOrd="0" presId="urn:microsoft.com/office/officeart/2008/layout/NameandTitleOrganizationalChart"/>
    <dgm:cxn modelId="{69135D65-542B-4FD4-BD90-FFD6B0F58A07}" type="presParOf" srcId="{8ECAF032-A0E3-4C11-8E5F-6A17BFE1E685}" destId="{4ADE98AE-86BD-470F-9908-2FAE77BD28A7}" srcOrd="1" destOrd="0" presId="urn:microsoft.com/office/officeart/2008/layout/NameandTitleOrganizationalChart"/>
    <dgm:cxn modelId="{22ED6D5E-BCEE-4CE2-870C-9DADCDAE2A90}" type="presParOf" srcId="{8ECAF032-A0E3-4C11-8E5F-6A17BFE1E685}" destId="{7BBF3702-FED7-45CB-811C-A32B31E1B173}" srcOrd="2" destOrd="0" presId="urn:microsoft.com/office/officeart/2008/layout/NameandTitleOrganizationalChart"/>
    <dgm:cxn modelId="{ACAFD9CB-4072-48B2-A2FA-5E87A517989A}" type="presParOf" srcId="{7BBF3702-FED7-45CB-811C-A32B31E1B173}" destId="{0E31F80B-29E8-40E6-94F6-4BDE4B922360}" srcOrd="0" destOrd="0" presId="urn:microsoft.com/office/officeart/2008/layout/NameandTitleOrganizationalChart"/>
    <dgm:cxn modelId="{F80F43AB-1326-4DDC-B52B-E08315435BE9}" type="presParOf" srcId="{7BBF3702-FED7-45CB-811C-A32B31E1B173}" destId="{499B19DD-6862-4077-8B71-D76B814F6621}" srcOrd="1" destOrd="0" presId="urn:microsoft.com/office/officeart/2008/layout/NameandTitleOrganizationalChart"/>
    <dgm:cxn modelId="{AA7A910B-6FC1-48D5-A1E8-8FF8E1516822}" type="presParOf" srcId="{499B19DD-6862-4077-8B71-D76B814F6621}" destId="{C023593E-6271-48FC-A71E-1F582A1CE584}" srcOrd="0" destOrd="0" presId="urn:microsoft.com/office/officeart/2008/layout/NameandTitleOrganizationalChart"/>
    <dgm:cxn modelId="{C7B12875-F93D-47B4-896D-BF40606AF27B}" type="presParOf" srcId="{C023593E-6271-48FC-A71E-1F582A1CE584}" destId="{10D755A6-649E-492D-9833-558A72C626DE}" srcOrd="0" destOrd="0" presId="urn:microsoft.com/office/officeart/2008/layout/NameandTitleOrganizationalChart"/>
    <dgm:cxn modelId="{79A6ABDE-576E-4A9B-AE6E-A9B8D4987F23}" type="presParOf" srcId="{C023593E-6271-48FC-A71E-1F582A1CE584}" destId="{00D336BC-8D98-46E8-B5BF-6230BACA0E68}" srcOrd="1" destOrd="0" presId="urn:microsoft.com/office/officeart/2008/layout/NameandTitleOrganizationalChart"/>
    <dgm:cxn modelId="{22DC0E13-BB77-418D-91EC-CA6EFC6717FE}" type="presParOf" srcId="{C023593E-6271-48FC-A71E-1F582A1CE584}" destId="{7EACE391-15AC-4FEB-BCA8-209E48D8254E}" srcOrd="2" destOrd="0" presId="urn:microsoft.com/office/officeart/2008/layout/NameandTitleOrganizationalChart"/>
    <dgm:cxn modelId="{27ECF9C8-4417-4AF4-B113-42177460A6E0}" type="presParOf" srcId="{499B19DD-6862-4077-8B71-D76B814F6621}" destId="{159230AD-7E06-4030-AB21-7CE7FEF6E306}" srcOrd="1" destOrd="0" presId="urn:microsoft.com/office/officeart/2008/layout/NameandTitleOrganizationalChart"/>
    <dgm:cxn modelId="{D1152C46-8BD0-4F13-B18E-F524FD74C836}" type="presParOf" srcId="{499B19DD-6862-4077-8B71-D76B814F6621}" destId="{C9D1713C-1129-4C45-8BEB-D23A7EFF2DD4}" srcOrd="2" destOrd="0" presId="urn:microsoft.com/office/officeart/2008/layout/NameandTitleOrganizationalChart"/>
    <dgm:cxn modelId="{6C6B5998-78DE-4C84-98CD-5DA8B66C85D3}" type="presParOf" srcId="{C9D1713C-1129-4C45-8BEB-D23A7EFF2DD4}" destId="{2E2AE29E-3184-4022-A73B-E85BDAB4AF56}" srcOrd="0" destOrd="0" presId="urn:microsoft.com/office/officeart/2008/layout/NameandTitleOrganizationalChart"/>
    <dgm:cxn modelId="{CB3FF748-516C-4C7D-BBB7-39C0A8975C35}" type="presParOf" srcId="{C9D1713C-1129-4C45-8BEB-D23A7EFF2DD4}" destId="{66965F1F-3A32-41FB-B113-25CE4F468708}" srcOrd="1" destOrd="0" presId="urn:microsoft.com/office/officeart/2008/layout/NameandTitleOrganizationalChart"/>
    <dgm:cxn modelId="{8B3A6B90-6DE2-4822-AE8C-4B65FC299C1C}" type="presParOf" srcId="{66965F1F-3A32-41FB-B113-25CE4F468708}" destId="{2073F546-C495-4D1C-811F-F502BF2B22A8}" srcOrd="0" destOrd="0" presId="urn:microsoft.com/office/officeart/2008/layout/NameandTitleOrganizationalChart"/>
    <dgm:cxn modelId="{1D4AB015-DA78-467D-869D-884427F0DA4A}" type="presParOf" srcId="{2073F546-C495-4D1C-811F-F502BF2B22A8}" destId="{EA4441AC-0DFE-4E53-8324-90927ECFC0C1}" srcOrd="0" destOrd="0" presId="urn:microsoft.com/office/officeart/2008/layout/NameandTitleOrganizationalChart"/>
    <dgm:cxn modelId="{A099DCB9-212B-4105-8AEE-82D9153DD13E}" type="presParOf" srcId="{2073F546-C495-4D1C-811F-F502BF2B22A8}" destId="{FBA6C8C1-C5F8-4039-8915-0A22CA245C1F}" srcOrd="1" destOrd="0" presId="urn:microsoft.com/office/officeart/2008/layout/NameandTitleOrganizationalChart"/>
    <dgm:cxn modelId="{5201633A-6B18-45EC-A768-064E8D20489C}" type="presParOf" srcId="{2073F546-C495-4D1C-811F-F502BF2B22A8}" destId="{8EC7603D-DC5E-43DF-8AA0-937DD1D3342D}" srcOrd="2" destOrd="0" presId="urn:microsoft.com/office/officeart/2008/layout/NameandTitleOrganizationalChart"/>
    <dgm:cxn modelId="{67A4F1E1-FB7B-48D7-A378-C7B1E394C4DD}" type="presParOf" srcId="{66965F1F-3A32-41FB-B113-25CE4F468708}" destId="{B0889359-5E55-4E05-9BA6-DF3BB439EE80}" srcOrd="1" destOrd="0" presId="urn:microsoft.com/office/officeart/2008/layout/NameandTitleOrganizationalChart"/>
    <dgm:cxn modelId="{67D8262E-59E6-4B5B-9155-AE4A74488A37}" type="presParOf" srcId="{66965F1F-3A32-41FB-B113-25CE4F468708}" destId="{42DBB987-2250-454C-975C-78ACD3BDA39D}" srcOrd="2" destOrd="0" presId="urn:microsoft.com/office/officeart/2008/layout/NameandTitleOrganizationalChart"/>
    <dgm:cxn modelId="{5B5DEE68-CC39-4AA2-B03E-AD84109024B1}" type="presParOf" srcId="{C9D1713C-1129-4C45-8BEB-D23A7EFF2DD4}" destId="{559BAF14-CDC1-4A92-A41A-EE8EF9CD4CD9}" srcOrd="2" destOrd="0" presId="urn:microsoft.com/office/officeart/2008/layout/NameandTitleOrganizationalChart"/>
    <dgm:cxn modelId="{827A1576-427B-4574-B483-C9581635B619}" type="presParOf" srcId="{C9D1713C-1129-4C45-8BEB-D23A7EFF2DD4}" destId="{90980D99-A6A0-4C8F-9E84-E2940730EE67}" srcOrd="3" destOrd="0" presId="urn:microsoft.com/office/officeart/2008/layout/NameandTitleOrganizationalChart"/>
    <dgm:cxn modelId="{AE8FC257-6C24-4BD6-93EE-20E52AE00B76}" type="presParOf" srcId="{90980D99-A6A0-4C8F-9E84-E2940730EE67}" destId="{22533060-0D20-4EEE-8DAF-8AFCE7AFECFD}" srcOrd="0" destOrd="0" presId="urn:microsoft.com/office/officeart/2008/layout/NameandTitleOrganizationalChart"/>
    <dgm:cxn modelId="{7AC1064D-7942-4902-B432-3571D0172F3C}" type="presParOf" srcId="{22533060-0D20-4EEE-8DAF-8AFCE7AFECFD}" destId="{C9C897CE-EBC8-43EA-9104-9084E1B87156}" srcOrd="0" destOrd="0" presId="urn:microsoft.com/office/officeart/2008/layout/NameandTitleOrganizationalChart"/>
    <dgm:cxn modelId="{1CF97958-958F-469F-9173-188665F166D4}" type="presParOf" srcId="{22533060-0D20-4EEE-8DAF-8AFCE7AFECFD}" destId="{6E35F643-8C88-4ABA-94B5-1F67740EA4F4}" srcOrd="1" destOrd="0" presId="urn:microsoft.com/office/officeart/2008/layout/NameandTitleOrganizationalChart"/>
    <dgm:cxn modelId="{183C4544-3E82-4589-BBE7-BDB5A31B341D}" type="presParOf" srcId="{22533060-0D20-4EEE-8DAF-8AFCE7AFECFD}" destId="{72C2FCD3-7E86-4FEF-9EA7-FB79C32E5B9C}" srcOrd="2" destOrd="0" presId="urn:microsoft.com/office/officeart/2008/layout/NameandTitleOrganizationalChart"/>
    <dgm:cxn modelId="{CD3E889E-D735-4044-9D9D-EB549B68AAB5}" type="presParOf" srcId="{90980D99-A6A0-4C8F-9E84-E2940730EE67}" destId="{9C966753-59A7-4DAF-8C82-D6B067491313}" srcOrd="1" destOrd="0" presId="urn:microsoft.com/office/officeart/2008/layout/NameandTitleOrganizationalChart"/>
    <dgm:cxn modelId="{86AE44C2-EE64-45B2-97A3-6FE04298E345}" type="presParOf" srcId="{90980D99-A6A0-4C8F-9E84-E2940730EE67}" destId="{A2C2A81C-4571-4903-A6B5-147E2AD76FF5}" srcOrd="2" destOrd="0" presId="urn:microsoft.com/office/officeart/2008/layout/NameandTitleOrganizationalChart"/>
    <dgm:cxn modelId="{D9C6891D-0F9A-4186-8412-14EF8485971C}" type="presParOf" srcId="{C9D1713C-1129-4C45-8BEB-D23A7EFF2DD4}" destId="{86E4A6C6-E7E1-4D0E-B5C1-D72F921ECE84}" srcOrd="4" destOrd="0" presId="urn:microsoft.com/office/officeart/2008/layout/NameandTitleOrganizationalChart"/>
    <dgm:cxn modelId="{29BA9793-61B8-44EF-8A32-177356E9C750}" type="presParOf" srcId="{C9D1713C-1129-4C45-8BEB-D23A7EFF2DD4}" destId="{B720A727-FA96-4CCC-92BC-77B28CA9AA14}" srcOrd="5" destOrd="0" presId="urn:microsoft.com/office/officeart/2008/layout/NameandTitleOrganizationalChart"/>
    <dgm:cxn modelId="{88A5DD90-F190-40FF-A31A-29F851086134}" type="presParOf" srcId="{B720A727-FA96-4CCC-92BC-77B28CA9AA14}" destId="{41295703-4460-4D67-ADC6-F22300033D36}" srcOrd="0" destOrd="0" presId="urn:microsoft.com/office/officeart/2008/layout/NameandTitleOrganizationalChart"/>
    <dgm:cxn modelId="{7DA5AEA8-94D2-427A-8AC4-DFF8B0AC99FC}" type="presParOf" srcId="{41295703-4460-4D67-ADC6-F22300033D36}" destId="{866F52AE-EAA4-4EC0-BF19-6C91402A717F}" srcOrd="0" destOrd="0" presId="urn:microsoft.com/office/officeart/2008/layout/NameandTitleOrganizationalChart"/>
    <dgm:cxn modelId="{60B4C3D2-8039-4EB3-A8E0-CE2B3BF57D35}" type="presParOf" srcId="{41295703-4460-4D67-ADC6-F22300033D36}" destId="{A088F6E6-2DD6-4779-9FDF-7009C082F3B3}" srcOrd="1" destOrd="0" presId="urn:microsoft.com/office/officeart/2008/layout/NameandTitleOrganizationalChart"/>
    <dgm:cxn modelId="{B8CC41DA-3998-4D0D-9EB0-7FACDF172739}" type="presParOf" srcId="{41295703-4460-4D67-ADC6-F22300033D36}" destId="{75E653DF-A8F8-4CEE-B3CF-CE59E27154ED}" srcOrd="2" destOrd="0" presId="urn:microsoft.com/office/officeart/2008/layout/NameandTitleOrganizationalChart"/>
    <dgm:cxn modelId="{ED77C496-1B32-43FE-93F6-B65F54FACDCA}" type="presParOf" srcId="{B720A727-FA96-4CCC-92BC-77B28CA9AA14}" destId="{FDAF2A65-988E-4DB2-A01F-D2F86111FD97}" srcOrd="1" destOrd="0" presId="urn:microsoft.com/office/officeart/2008/layout/NameandTitleOrganizationalChart"/>
    <dgm:cxn modelId="{A463062B-2AFB-42E6-B2F6-AC25B961AD08}" type="presParOf" srcId="{B720A727-FA96-4CCC-92BC-77B28CA9AA14}" destId="{4C1B0B01-BAB9-45D0-8CF6-7928044A0983}" srcOrd="2" destOrd="0" presId="urn:microsoft.com/office/officeart/2008/layout/NameandTitleOrganizationalChart"/>
    <dgm:cxn modelId="{3F8C9D40-08D2-408E-8492-4E003DA0824A}" type="presParOf" srcId="{C9D1713C-1129-4C45-8BEB-D23A7EFF2DD4}" destId="{79FAB1CB-A133-4167-A21A-6F09BCB546A7}" srcOrd="6" destOrd="0" presId="urn:microsoft.com/office/officeart/2008/layout/NameandTitleOrganizationalChart"/>
    <dgm:cxn modelId="{24EE4346-AD82-4B81-A733-C12E15B40199}" type="presParOf" srcId="{C9D1713C-1129-4C45-8BEB-D23A7EFF2DD4}" destId="{014306E9-AC0D-43E1-A66A-8770132581DF}" srcOrd="7" destOrd="0" presId="urn:microsoft.com/office/officeart/2008/layout/NameandTitleOrganizationalChart"/>
    <dgm:cxn modelId="{4DA90838-635F-429F-B4B0-6102838D5993}" type="presParOf" srcId="{014306E9-AC0D-43E1-A66A-8770132581DF}" destId="{9409D95B-85E6-4274-8B53-3E8B0521E669}" srcOrd="0" destOrd="0" presId="urn:microsoft.com/office/officeart/2008/layout/NameandTitleOrganizationalChart"/>
    <dgm:cxn modelId="{A3FD26F9-108F-4C8C-8342-26C49655B5D7}" type="presParOf" srcId="{9409D95B-85E6-4274-8B53-3E8B0521E669}" destId="{B92B30F6-8703-4A70-B9F5-7DFB331B47C6}" srcOrd="0" destOrd="0" presId="urn:microsoft.com/office/officeart/2008/layout/NameandTitleOrganizationalChart"/>
    <dgm:cxn modelId="{2485F71E-18C1-418E-BE23-1019755F6895}" type="presParOf" srcId="{9409D95B-85E6-4274-8B53-3E8B0521E669}" destId="{CEDEF1CA-23BA-4F3E-BA98-DD30C7B4B22F}" srcOrd="1" destOrd="0" presId="urn:microsoft.com/office/officeart/2008/layout/NameandTitleOrganizationalChart"/>
    <dgm:cxn modelId="{9473D4D9-7B4A-47A2-8BDC-4DB8F415420E}" type="presParOf" srcId="{9409D95B-85E6-4274-8B53-3E8B0521E669}" destId="{3862908E-9CEB-476F-83A8-01EC6DEF920B}" srcOrd="2" destOrd="0" presId="urn:microsoft.com/office/officeart/2008/layout/NameandTitleOrganizationalChart"/>
    <dgm:cxn modelId="{17BF5993-D8D8-4273-BC54-B362DCCEC4E9}" type="presParOf" srcId="{014306E9-AC0D-43E1-A66A-8770132581DF}" destId="{556A3919-5C25-4D51-B306-49F14A272918}" srcOrd="1" destOrd="0" presId="urn:microsoft.com/office/officeart/2008/layout/NameandTitleOrganizationalChart"/>
    <dgm:cxn modelId="{0EE9C082-DBD0-41E5-941A-749C97F61E77}" type="presParOf" srcId="{014306E9-AC0D-43E1-A66A-8770132581DF}" destId="{E07829C0-B791-4EED-954A-A9444B92F470}" srcOrd="2" destOrd="0" presId="urn:microsoft.com/office/officeart/2008/layout/NameandTitleOrganizationalChart"/>
    <dgm:cxn modelId="{7E98A2DC-B716-44A2-BE96-03509AA1A681}" type="presParOf" srcId="{7BBF3702-FED7-45CB-811C-A32B31E1B173}" destId="{D1AD18D6-CEF4-4F5D-8A4D-9D0D43C14203}" srcOrd="2" destOrd="0" presId="urn:microsoft.com/office/officeart/2008/layout/NameandTitleOrganizationalChart"/>
    <dgm:cxn modelId="{427E100C-520D-40D7-8BA2-79F60A57F28E}" type="presParOf" srcId="{7BBF3702-FED7-45CB-811C-A32B31E1B173}" destId="{90B70CFE-2047-45C4-AD55-F019B293FD8D}" srcOrd="3" destOrd="0" presId="urn:microsoft.com/office/officeart/2008/layout/NameandTitleOrganizationalChart"/>
    <dgm:cxn modelId="{FA8B5547-EA04-4B85-B3D8-32087BE8C467}" type="presParOf" srcId="{90B70CFE-2047-45C4-AD55-F019B293FD8D}" destId="{285205A8-1A07-4602-A3C5-21A12EBF5B11}" srcOrd="0" destOrd="0" presId="urn:microsoft.com/office/officeart/2008/layout/NameandTitleOrganizationalChart"/>
    <dgm:cxn modelId="{26ED00F7-5000-4CC7-93A6-BC9392BAEB53}" type="presParOf" srcId="{285205A8-1A07-4602-A3C5-21A12EBF5B11}" destId="{3C277EAC-F6DA-4907-BE6B-9954FF9339F3}" srcOrd="0" destOrd="0" presId="urn:microsoft.com/office/officeart/2008/layout/NameandTitleOrganizationalChart"/>
    <dgm:cxn modelId="{CACFC5B7-E5A4-4224-93AA-CCFB17C83297}" type="presParOf" srcId="{285205A8-1A07-4602-A3C5-21A12EBF5B11}" destId="{70E24546-7590-4F7D-980E-AB6933962046}" srcOrd="1" destOrd="0" presId="urn:microsoft.com/office/officeart/2008/layout/NameandTitleOrganizationalChart"/>
    <dgm:cxn modelId="{B834E486-57E5-4213-9FB6-F2D7844CE63B}" type="presParOf" srcId="{285205A8-1A07-4602-A3C5-21A12EBF5B11}" destId="{19466997-8C54-46B5-A9D2-BD1DD783814E}" srcOrd="2" destOrd="0" presId="urn:microsoft.com/office/officeart/2008/layout/NameandTitleOrganizationalChart"/>
    <dgm:cxn modelId="{EA483157-FEC9-4B94-8DCB-9ED854B88AE4}" type="presParOf" srcId="{90B70CFE-2047-45C4-AD55-F019B293FD8D}" destId="{342DA125-D4A8-4D8D-8748-0740AE98D457}" srcOrd="1" destOrd="0" presId="urn:microsoft.com/office/officeart/2008/layout/NameandTitleOrganizationalChart"/>
    <dgm:cxn modelId="{A5E596CA-E270-475D-9F5A-A55C6A8F0C3E}" type="presParOf" srcId="{342DA125-D4A8-4D8D-8748-0740AE98D457}" destId="{BCC521B2-5BF8-40F2-A1EF-BDEA052EE623}" srcOrd="0" destOrd="0" presId="urn:microsoft.com/office/officeart/2008/layout/NameandTitleOrganizationalChart"/>
    <dgm:cxn modelId="{7962DB17-48C1-42C1-8EB3-EF572581D0E1}" type="presParOf" srcId="{342DA125-D4A8-4D8D-8748-0740AE98D457}" destId="{9529A96F-857E-47AF-AB0C-B472BCDA3184}" srcOrd="1" destOrd="0" presId="urn:microsoft.com/office/officeart/2008/layout/NameandTitleOrganizationalChart"/>
    <dgm:cxn modelId="{7D2DA934-818C-41E1-A727-12B327A6F50F}" type="presParOf" srcId="{9529A96F-857E-47AF-AB0C-B472BCDA3184}" destId="{15E75402-8304-4B99-BB4A-DA825BCF3190}" srcOrd="0" destOrd="0" presId="urn:microsoft.com/office/officeart/2008/layout/NameandTitleOrganizationalChart"/>
    <dgm:cxn modelId="{D431B14F-F67E-4448-A01E-CD588C4C1E9A}" type="presParOf" srcId="{15E75402-8304-4B99-BB4A-DA825BCF3190}" destId="{C738B571-207E-4F92-8FC1-37EBF0E2F15A}" srcOrd="0" destOrd="0" presId="urn:microsoft.com/office/officeart/2008/layout/NameandTitleOrganizationalChart"/>
    <dgm:cxn modelId="{169AD9F8-9C71-421E-A909-4A083EAADA68}" type="presParOf" srcId="{15E75402-8304-4B99-BB4A-DA825BCF3190}" destId="{1B498D02-6E6C-4F13-8339-8BCF68775A37}" srcOrd="1" destOrd="0" presId="urn:microsoft.com/office/officeart/2008/layout/NameandTitleOrganizationalChart"/>
    <dgm:cxn modelId="{318E10B9-EA85-4703-A270-3FCF398A098E}" type="presParOf" srcId="{15E75402-8304-4B99-BB4A-DA825BCF3190}" destId="{620F9872-7D36-408D-8667-B8C731E0EB68}" srcOrd="2" destOrd="0" presId="urn:microsoft.com/office/officeart/2008/layout/NameandTitleOrganizationalChart"/>
    <dgm:cxn modelId="{EA9F9F84-AD59-4D1A-BF22-A659671FED9C}" type="presParOf" srcId="{9529A96F-857E-47AF-AB0C-B472BCDA3184}" destId="{715A99F6-E0CB-498E-9BE2-B39EE3DA2208}" srcOrd="1" destOrd="0" presId="urn:microsoft.com/office/officeart/2008/layout/NameandTitleOrganizationalChart"/>
    <dgm:cxn modelId="{998E7459-E4D2-4B26-9CCA-EBD0E65E0656}" type="presParOf" srcId="{9529A96F-857E-47AF-AB0C-B472BCDA3184}" destId="{2DE2E96D-0B4D-43E2-9980-A27D29FCD744}" srcOrd="2" destOrd="0" presId="urn:microsoft.com/office/officeart/2008/layout/NameandTitleOrganizationalChart"/>
    <dgm:cxn modelId="{60937B52-21A6-4409-85C2-1BEB9E8D7039}" type="presParOf" srcId="{342DA125-D4A8-4D8D-8748-0740AE98D457}" destId="{096D7B1A-B2DE-4665-A0AF-13A02BE20102}" srcOrd="2" destOrd="0" presId="urn:microsoft.com/office/officeart/2008/layout/NameandTitleOrganizationalChart"/>
    <dgm:cxn modelId="{CA9A4F7F-F6F1-4445-A789-A8B4A815095F}" type="presParOf" srcId="{342DA125-D4A8-4D8D-8748-0740AE98D457}" destId="{FB0328AA-7C18-4895-90D9-D9A58A4D4EF8}" srcOrd="3" destOrd="0" presId="urn:microsoft.com/office/officeart/2008/layout/NameandTitleOrganizationalChart"/>
    <dgm:cxn modelId="{345093CF-DF0A-48AF-9F01-E9AB9752EB81}" type="presParOf" srcId="{FB0328AA-7C18-4895-90D9-D9A58A4D4EF8}" destId="{64D230E6-BCD1-400D-BC06-0BFF31BD35BE}" srcOrd="0" destOrd="0" presId="urn:microsoft.com/office/officeart/2008/layout/NameandTitleOrganizationalChart"/>
    <dgm:cxn modelId="{DC2EE5BF-7781-4CFF-9601-E2708F7E6319}" type="presParOf" srcId="{64D230E6-BCD1-400D-BC06-0BFF31BD35BE}" destId="{D60997B8-12C8-43B8-877F-62B8E777778B}" srcOrd="0" destOrd="0" presId="urn:microsoft.com/office/officeart/2008/layout/NameandTitleOrganizationalChart"/>
    <dgm:cxn modelId="{26FADF18-6312-40AC-A661-566382E7E3C2}" type="presParOf" srcId="{64D230E6-BCD1-400D-BC06-0BFF31BD35BE}" destId="{36A0C337-4313-4567-B73C-9A0A39091666}" srcOrd="1" destOrd="0" presId="urn:microsoft.com/office/officeart/2008/layout/NameandTitleOrganizationalChart"/>
    <dgm:cxn modelId="{015D76D6-4852-4B17-BF57-F2AFA3C3471E}" type="presParOf" srcId="{64D230E6-BCD1-400D-BC06-0BFF31BD35BE}" destId="{802527AD-AD26-43D4-9EC0-E59B13D9D016}" srcOrd="2" destOrd="0" presId="urn:microsoft.com/office/officeart/2008/layout/NameandTitleOrganizationalChart"/>
    <dgm:cxn modelId="{7D2782B3-7D7A-4F51-BC00-264ADC379813}" type="presParOf" srcId="{FB0328AA-7C18-4895-90D9-D9A58A4D4EF8}" destId="{DDFEBDCB-09CB-4D32-9C3E-4323C1BFB8CA}" srcOrd="1" destOrd="0" presId="urn:microsoft.com/office/officeart/2008/layout/NameandTitleOrganizationalChart"/>
    <dgm:cxn modelId="{F0F46660-B3DA-4FE4-9005-36BC90A9CAF1}" type="presParOf" srcId="{FB0328AA-7C18-4895-90D9-D9A58A4D4EF8}" destId="{DEBCDBCD-C37D-4389-A39B-9F213F6D9D69}" srcOrd="2" destOrd="0" presId="urn:microsoft.com/office/officeart/2008/layout/NameandTitleOrganizationalChart"/>
    <dgm:cxn modelId="{6A4AF797-9FC3-4648-B8EA-37EE476E62E1}" type="presParOf" srcId="{342DA125-D4A8-4D8D-8748-0740AE98D457}" destId="{586F4B9E-A07B-4B70-9354-F8FF29AF9224}" srcOrd="4" destOrd="0" presId="urn:microsoft.com/office/officeart/2008/layout/NameandTitleOrganizationalChart"/>
    <dgm:cxn modelId="{EA0A3D08-784B-4ABC-9D54-E612318BDEDF}" type="presParOf" srcId="{342DA125-D4A8-4D8D-8748-0740AE98D457}" destId="{4D0255C1-91C9-4A82-9957-45D33A33637A}" srcOrd="5" destOrd="0" presId="urn:microsoft.com/office/officeart/2008/layout/NameandTitleOrganizationalChart"/>
    <dgm:cxn modelId="{7C40BFAB-AC25-4220-8729-583AEFE45224}" type="presParOf" srcId="{4D0255C1-91C9-4A82-9957-45D33A33637A}" destId="{4C2E3015-B31D-4528-A0F9-7036FC070A03}" srcOrd="0" destOrd="0" presId="urn:microsoft.com/office/officeart/2008/layout/NameandTitleOrganizationalChart"/>
    <dgm:cxn modelId="{5E9C69AF-71CD-42A4-A46D-1A56EB4A707A}" type="presParOf" srcId="{4C2E3015-B31D-4528-A0F9-7036FC070A03}" destId="{8716934C-645F-4F44-8818-867F6C058E62}" srcOrd="0" destOrd="0" presId="urn:microsoft.com/office/officeart/2008/layout/NameandTitleOrganizationalChart"/>
    <dgm:cxn modelId="{697AF1C9-1CF3-4357-90E8-B50F33441828}" type="presParOf" srcId="{4C2E3015-B31D-4528-A0F9-7036FC070A03}" destId="{CF2FFE49-8A48-4D07-B307-2293692A5FB5}" srcOrd="1" destOrd="0" presId="urn:microsoft.com/office/officeart/2008/layout/NameandTitleOrganizationalChart"/>
    <dgm:cxn modelId="{63A1B876-4764-4E99-ADA2-B866CC9E0200}" type="presParOf" srcId="{4C2E3015-B31D-4528-A0F9-7036FC070A03}" destId="{241EEC39-E641-41A8-B366-A1F61D1A43B9}" srcOrd="2" destOrd="0" presId="urn:microsoft.com/office/officeart/2008/layout/NameandTitleOrganizationalChart"/>
    <dgm:cxn modelId="{6D700DDA-137F-4592-9E6E-7E426BBECE16}" type="presParOf" srcId="{4D0255C1-91C9-4A82-9957-45D33A33637A}" destId="{7077EF41-7D99-47D7-8155-C2945D824AC2}" srcOrd="1" destOrd="0" presId="urn:microsoft.com/office/officeart/2008/layout/NameandTitleOrganizationalChart"/>
    <dgm:cxn modelId="{64508E3A-D6E4-4F23-A223-A58F0E9196CF}" type="presParOf" srcId="{4D0255C1-91C9-4A82-9957-45D33A33637A}" destId="{B16706CB-B8A2-4CD7-B9FF-87B486950FC2}" srcOrd="2" destOrd="0" presId="urn:microsoft.com/office/officeart/2008/layout/NameandTitleOrganizationalChart"/>
    <dgm:cxn modelId="{E2E99402-0AE2-4143-A0BB-559084450545}" type="presParOf" srcId="{90B70CFE-2047-45C4-AD55-F019B293FD8D}" destId="{5B666F55-CF4A-46E3-8EDE-48D615C4616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E99B3A-B625-4017-8E25-FE2A0AA4B633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FE3A64-9C31-44BC-91E5-ACBD087DDA1B}">
      <dgm:prSet phldrT="[Text]"/>
      <dgm:spPr/>
      <dgm:t>
        <a:bodyPr/>
        <a:lstStyle/>
        <a:p>
          <a:r>
            <a:rPr lang="en-US"/>
            <a:t>Coinage </a:t>
          </a:r>
        </a:p>
      </dgm:t>
    </dgm:pt>
    <dgm:pt modelId="{FB3EDEAE-1D90-4D93-9D58-B5C0FD052254}" type="parTrans" cxnId="{C0ECB619-65C2-4810-80C9-8E994BF3236E}">
      <dgm:prSet/>
      <dgm:spPr/>
      <dgm:t>
        <a:bodyPr/>
        <a:lstStyle/>
        <a:p>
          <a:endParaRPr lang="en-US"/>
        </a:p>
      </dgm:t>
    </dgm:pt>
    <dgm:pt modelId="{7516DEBF-C514-4392-8F91-E45C987679D9}" type="sibTrans" cxnId="{C0ECB619-65C2-4810-80C9-8E994BF3236E}">
      <dgm:prSet/>
      <dgm:spPr/>
      <dgm:t>
        <a:bodyPr/>
        <a:lstStyle/>
        <a:p>
          <a:endParaRPr lang="en-US"/>
        </a:p>
      </dgm:t>
    </dgm:pt>
    <dgm:pt modelId="{3F029508-56BD-4946-BA87-7DE0F37E0CAB}">
      <dgm:prSet phldrT="[Text]"/>
      <dgm:spPr/>
      <dgm:t>
        <a:bodyPr/>
        <a:lstStyle/>
        <a:p>
          <a:r>
            <a:rPr lang="en-US" dirty="0"/>
            <a:t>Borrowing</a:t>
          </a:r>
        </a:p>
      </dgm:t>
    </dgm:pt>
    <dgm:pt modelId="{EF050E7C-A11D-4F14-B357-D04EE4C20021}" type="parTrans" cxnId="{BF37509B-6E43-4FB3-9FC8-CEB05B55A5E1}">
      <dgm:prSet/>
      <dgm:spPr/>
      <dgm:t>
        <a:bodyPr/>
        <a:lstStyle/>
        <a:p>
          <a:endParaRPr lang="en-US"/>
        </a:p>
      </dgm:t>
    </dgm:pt>
    <dgm:pt modelId="{35D8C400-6E70-466F-A726-5AEF7600EC48}" type="sibTrans" cxnId="{BF37509B-6E43-4FB3-9FC8-CEB05B55A5E1}">
      <dgm:prSet/>
      <dgm:spPr/>
      <dgm:t>
        <a:bodyPr/>
        <a:lstStyle/>
        <a:p>
          <a:endParaRPr lang="en-US"/>
        </a:p>
      </dgm:t>
    </dgm:pt>
    <dgm:pt modelId="{16543741-9141-4086-85D7-A5392C07515B}">
      <dgm:prSet phldrT="[Text]"/>
      <dgm:spPr/>
      <dgm:t>
        <a:bodyPr/>
        <a:lstStyle/>
        <a:p>
          <a:r>
            <a:rPr lang="en-US" dirty="0"/>
            <a:t>Blending</a:t>
          </a:r>
        </a:p>
      </dgm:t>
    </dgm:pt>
    <dgm:pt modelId="{E96BCCC2-8BDF-4E9C-BF54-0EFEF738CDA7}" type="parTrans" cxnId="{4C7EFCB2-56C9-4263-8E51-1D2D8F3F0EB4}">
      <dgm:prSet/>
      <dgm:spPr/>
      <dgm:t>
        <a:bodyPr/>
        <a:lstStyle/>
        <a:p>
          <a:endParaRPr lang="en-US"/>
        </a:p>
      </dgm:t>
    </dgm:pt>
    <dgm:pt modelId="{962E5FCE-2AE7-4C06-A91A-6DE79E842187}" type="sibTrans" cxnId="{4C7EFCB2-56C9-4263-8E51-1D2D8F3F0EB4}">
      <dgm:prSet/>
      <dgm:spPr/>
      <dgm:t>
        <a:bodyPr/>
        <a:lstStyle/>
        <a:p>
          <a:endParaRPr lang="en-US"/>
        </a:p>
      </dgm:t>
    </dgm:pt>
    <dgm:pt modelId="{58E145BF-C838-4CE4-AEE3-7CBD18D3A6EF}">
      <dgm:prSet phldrT="[Text]"/>
      <dgm:spPr/>
      <dgm:t>
        <a:bodyPr/>
        <a:lstStyle/>
        <a:p>
          <a:r>
            <a:rPr lang="en-US" dirty="0"/>
            <a:t>Clipping </a:t>
          </a:r>
        </a:p>
      </dgm:t>
    </dgm:pt>
    <dgm:pt modelId="{457E6283-167B-4B15-B89F-E1177526E971}" type="parTrans" cxnId="{E74E4278-881B-4151-88BF-75F5404314A1}">
      <dgm:prSet/>
      <dgm:spPr/>
      <dgm:t>
        <a:bodyPr/>
        <a:lstStyle/>
        <a:p>
          <a:endParaRPr lang="en-US"/>
        </a:p>
      </dgm:t>
    </dgm:pt>
    <dgm:pt modelId="{E56BCF6B-1E03-4E33-AE69-C00001C8EF56}" type="sibTrans" cxnId="{E74E4278-881B-4151-88BF-75F5404314A1}">
      <dgm:prSet/>
      <dgm:spPr/>
      <dgm:t>
        <a:bodyPr/>
        <a:lstStyle/>
        <a:p>
          <a:endParaRPr lang="en-US"/>
        </a:p>
      </dgm:t>
    </dgm:pt>
    <dgm:pt modelId="{A9F96739-9731-441D-A6D1-6CBF72717499}">
      <dgm:prSet phldrT="[Text]"/>
      <dgm:spPr/>
      <dgm:t>
        <a:bodyPr/>
        <a:lstStyle/>
        <a:p>
          <a:r>
            <a:rPr lang="en-US" dirty="0" err="1"/>
            <a:t>Acronymy</a:t>
          </a:r>
          <a:endParaRPr lang="en-US" dirty="0"/>
        </a:p>
      </dgm:t>
    </dgm:pt>
    <dgm:pt modelId="{5E6AD1E3-88C4-448E-A789-8F47E506F12B}" type="parTrans" cxnId="{68C79B7C-94D3-47EF-A950-88C0D7E98055}">
      <dgm:prSet/>
      <dgm:spPr/>
      <dgm:t>
        <a:bodyPr/>
        <a:lstStyle/>
        <a:p>
          <a:endParaRPr lang="en-US"/>
        </a:p>
      </dgm:t>
    </dgm:pt>
    <dgm:pt modelId="{B188A0A4-F6A1-48FC-98F3-0F98C913EB5F}" type="sibTrans" cxnId="{68C79B7C-94D3-47EF-A950-88C0D7E98055}">
      <dgm:prSet/>
      <dgm:spPr/>
      <dgm:t>
        <a:bodyPr/>
        <a:lstStyle/>
        <a:p>
          <a:endParaRPr lang="en-US"/>
        </a:p>
      </dgm:t>
    </dgm:pt>
    <dgm:pt modelId="{B61DFF30-A04A-4CB3-A0DF-2D65D5D972A4}">
      <dgm:prSet phldrT="[Text]"/>
      <dgm:spPr/>
      <dgm:t>
        <a:bodyPr/>
        <a:lstStyle/>
        <a:p>
          <a:r>
            <a:rPr lang="en-US" dirty="0"/>
            <a:t>Conversion </a:t>
          </a:r>
        </a:p>
      </dgm:t>
    </dgm:pt>
    <dgm:pt modelId="{790D1C32-4379-4294-A633-BB7CCDCDB3A7}" type="parTrans" cxnId="{DB96F41E-1273-41A3-893C-1C8CB3BC02BF}">
      <dgm:prSet/>
      <dgm:spPr/>
      <dgm:t>
        <a:bodyPr/>
        <a:lstStyle/>
        <a:p>
          <a:endParaRPr lang="en-US"/>
        </a:p>
      </dgm:t>
    </dgm:pt>
    <dgm:pt modelId="{281D5F92-5312-45E1-A291-9F57AE837068}" type="sibTrans" cxnId="{DB96F41E-1273-41A3-893C-1C8CB3BC02BF}">
      <dgm:prSet/>
      <dgm:spPr/>
      <dgm:t>
        <a:bodyPr/>
        <a:lstStyle/>
        <a:p>
          <a:endParaRPr lang="en-US"/>
        </a:p>
      </dgm:t>
    </dgm:pt>
    <dgm:pt modelId="{545396CD-11CD-47D0-8423-7AE6E609BC28}">
      <dgm:prSet phldrT="[Text]"/>
      <dgm:spPr/>
      <dgm:t>
        <a:bodyPr/>
        <a:lstStyle/>
        <a:p>
          <a:r>
            <a:rPr lang="en-US" dirty="0"/>
            <a:t>Affixation</a:t>
          </a:r>
        </a:p>
      </dgm:t>
    </dgm:pt>
    <dgm:pt modelId="{7C635E5B-358A-4BE6-A0F8-DDE26BFCCC65}" type="parTrans" cxnId="{D9A06144-5EFA-4E86-97E1-F87EB963D617}">
      <dgm:prSet/>
      <dgm:spPr/>
      <dgm:t>
        <a:bodyPr/>
        <a:lstStyle/>
        <a:p>
          <a:endParaRPr lang="en-US"/>
        </a:p>
      </dgm:t>
    </dgm:pt>
    <dgm:pt modelId="{70BFBDE9-3DF7-4BD4-958A-4FC77C5A593F}" type="sibTrans" cxnId="{D9A06144-5EFA-4E86-97E1-F87EB963D617}">
      <dgm:prSet/>
      <dgm:spPr/>
      <dgm:t>
        <a:bodyPr/>
        <a:lstStyle/>
        <a:p>
          <a:endParaRPr lang="en-US"/>
        </a:p>
      </dgm:t>
    </dgm:pt>
    <dgm:pt modelId="{B90A68EF-A14D-4456-AEBF-8CE45036A5DB}">
      <dgm:prSet phldrT="[Text]"/>
      <dgm:spPr/>
      <dgm:t>
        <a:bodyPr/>
        <a:lstStyle/>
        <a:p>
          <a:r>
            <a:rPr lang="en-US" dirty="0"/>
            <a:t>Back formation</a:t>
          </a:r>
        </a:p>
      </dgm:t>
    </dgm:pt>
    <dgm:pt modelId="{CBFC24B1-53C3-42D6-B01E-0C4A25201CD8}" type="parTrans" cxnId="{817E3465-59EA-4B7E-AF74-DD1D1AA89266}">
      <dgm:prSet/>
      <dgm:spPr/>
      <dgm:t>
        <a:bodyPr/>
        <a:lstStyle/>
        <a:p>
          <a:endParaRPr lang="en-US"/>
        </a:p>
      </dgm:t>
    </dgm:pt>
    <dgm:pt modelId="{5F48EDFA-3BFE-43B3-BDEB-BA5EB7A28B31}" type="sibTrans" cxnId="{817E3465-59EA-4B7E-AF74-DD1D1AA89266}">
      <dgm:prSet/>
      <dgm:spPr/>
      <dgm:t>
        <a:bodyPr/>
        <a:lstStyle/>
        <a:p>
          <a:endParaRPr lang="en-US"/>
        </a:p>
      </dgm:t>
    </dgm:pt>
    <dgm:pt modelId="{B8F5E2D4-35B7-4A65-8B5E-5A26CE6C9F88}">
      <dgm:prSet phldrT="[Text]"/>
      <dgm:spPr/>
      <dgm:t>
        <a:bodyPr/>
        <a:lstStyle/>
        <a:p>
          <a:r>
            <a:rPr lang="en-US" dirty="0"/>
            <a:t>Compounding </a:t>
          </a:r>
        </a:p>
      </dgm:t>
    </dgm:pt>
    <dgm:pt modelId="{41AC4A4B-FB8F-4B12-9451-D89CE6A4F5CE}" type="parTrans" cxnId="{D7F849B4-F89B-4D03-BF9D-DED45AC5755E}">
      <dgm:prSet/>
      <dgm:spPr/>
      <dgm:t>
        <a:bodyPr/>
        <a:lstStyle/>
        <a:p>
          <a:endParaRPr lang="en-US"/>
        </a:p>
      </dgm:t>
    </dgm:pt>
    <dgm:pt modelId="{6EC2270C-184B-4278-92D9-6778AC3E94A4}" type="sibTrans" cxnId="{D7F849B4-F89B-4D03-BF9D-DED45AC5755E}">
      <dgm:prSet/>
      <dgm:spPr/>
      <dgm:t>
        <a:bodyPr/>
        <a:lstStyle/>
        <a:p>
          <a:endParaRPr lang="en-US"/>
        </a:p>
      </dgm:t>
    </dgm:pt>
    <dgm:pt modelId="{998D4EB2-8839-42F8-9E28-B1B8B2E815E9}" type="pres">
      <dgm:prSet presAssocID="{54E99B3A-B625-4017-8E25-FE2A0AA4B63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00B9F32F-97D2-4323-9BEE-1C5CB2FA548F}" type="pres">
      <dgm:prSet presAssocID="{E0FE3A64-9C31-44BC-91E5-ACBD087DDA1B}" presName="composite" presStyleCnt="0"/>
      <dgm:spPr/>
    </dgm:pt>
    <dgm:pt modelId="{49C83D6A-7749-4F27-87D4-2623A4D210DB}" type="pres">
      <dgm:prSet presAssocID="{E0FE3A64-9C31-44BC-91E5-ACBD087DDA1B}" presName="rect1" presStyleLbl="tr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9D028E88-FD5B-4872-9BD5-A8E9943D3D16}" type="pres">
      <dgm:prSet presAssocID="{E0FE3A64-9C31-44BC-91E5-ACBD087DDA1B}" presName="rect2" presStyleLbl="fgImgPlace1" presStyleIdx="0" presStyleCnt="9"/>
      <dgm:spPr/>
    </dgm:pt>
    <dgm:pt modelId="{0C05CFEB-6937-473A-8A1F-2B6D98A02656}" type="pres">
      <dgm:prSet presAssocID="{7516DEBF-C514-4392-8F91-E45C987679D9}" presName="sibTrans" presStyleCnt="0"/>
      <dgm:spPr/>
    </dgm:pt>
    <dgm:pt modelId="{5CD95464-1E49-4793-937B-14B4B35F8B6B}" type="pres">
      <dgm:prSet presAssocID="{3F029508-56BD-4946-BA87-7DE0F37E0CAB}" presName="composite" presStyleCnt="0"/>
      <dgm:spPr/>
    </dgm:pt>
    <dgm:pt modelId="{4C666A53-F4C4-4E06-A963-040AA80A01A2}" type="pres">
      <dgm:prSet presAssocID="{3F029508-56BD-4946-BA87-7DE0F37E0CAB}" presName="rect1" presStyleLbl="tr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D56F180-1E81-4635-8703-9C359CEAE0A1}" type="pres">
      <dgm:prSet presAssocID="{3F029508-56BD-4946-BA87-7DE0F37E0CAB}" presName="rect2" presStyleLbl="fgImgPlace1" presStyleIdx="1" presStyleCnt="9"/>
      <dgm:spPr/>
    </dgm:pt>
    <dgm:pt modelId="{03733DB4-F864-4EC1-BDD7-8E00640F53CD}" type="pres">
      <dgm:prSet presAssocID="{35D8C400-6E70-466F-A726-5AEF7600EC48}" presName="sibTrans" presStyleCnt="0"/>
      <dgm:spPr/>
    </dgm:pt>
    <dgm:pt modelId="{5561ECAA-FB84-4EF7-B375-71E7309F257E}" type="pres">
      <dgm:prSet presAssocID="{16543741-9141-4086-85D7-A5392C07515B}" presName="composite" presStyleCnt="0"/>
      <dgm:spPr/>
    </dgm:pt>
    <dgm:pt modelId="{AC5FC1F1-F48E-481B-AF79-3AE1180FE692}" type="pres">
      <dgm:prSet presAssocID="{16543741-9141-4086-85D7-A5392C07515B}" presName="rect1" presStyleLbl="tr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919A5A9E-B5A4-405B-8ACF-597C573A460D}" type="pres">
      <dgm:prSet presAssocID="{16543741-9141-4086-85D7-A5392C07515B}" presName="rect2" presStyleLbl="fgImgPlace1" presStyleIdx="2" presStyleCnt="9" custLinFactNeighborX="-7115"/>
      <dgm:spPr/>
    </dgm:pt>
    <dgm:pt modelId="{1EBEEEF7-2D27-4475-89D2-96410EC17C55}" type="pres">
      <dgm:prSet presAssocID="{962E5FCE-2AE7-4C06-A91A-6DE79E842187}" presName="sibTrans" presStyleCnt="0"/>
      <dgm:spPr/>
    </dgm:pt>
    <dgm:pt modelId="{2F18654D-D9F3-4B7D-9AAA-9CE05850B2EE}" type="pres">
      <dgm:prSet presAssocID="{58E145BF-C838-4CE4-AEE3-7CBD18D3A6EF}" presName="composite" presStyleCnt="0"/>
      <dgm:spPr/>
    </dgm:pt>
    <dgm:pt modelId="{4F123F26-6992-414F-A52D-23D5F1228EA8}" type="pres">
      <dgm:prSet presAssocID="{58E145BF-C838-4CE4-AEE3-7CBD18D3A6EF}" presName="rect1" presStyleLbl="tr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77ADE52A-7F6A-40CB-8606-F27ABA1A751E}" type="pres">
      <dgm:prSet presAssocID="{58E145BF-C838-4CE4-AEE3-7CBD18D3A6EF}" presName="rect2" presStyleLbl="fgImgPlace1" presStyleIdx="3" presStyleCnt="9"/>
      <dgm:spPr/>
    </dgm:pt>
    <dgm:pt modelId="{854D1D39-8657-4DFD-87A9-FE1627892980}" type="pres">
      <dgm:prSet presAssocID="{E56BCF6B-1E03-4E33-AE69-C00001C8EF56}" presName="sibTrans" presStyleCnt="0"/>
      <dgm:spPr/>
    </dgm:pt>
    <dgm:pt modelId="{D177727A-FD5F-482E-83FC-8057F4261EA2}" type="pres">
      <dgm:prSet presAssocID="{A9F96739-9731-441D-A6D1-6CBF72717499}" presName="composite" presStyleCnt="0"/>
      <dgm:spPr/>
    </dgm:pt>
    <dgm:pt modelId="{62A107DE-AE17-41E8-98C4-5548BD0248A4}" type="pres">
      <dgm:prSet presAssocID="{A9F96739-9731-441D-A6D1-6CBF72717499}" presName="rect1" presStyleLbl="tr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7FCE3009-92AB-4547-957B-9AA6651BBBB4}" type="pres">
      <dgm:prSet presAssocID="{A9F96739-9731-441D-A6D1-6CBF72717499}" presName="rect2" presStyleLbl="fgImgPlace1" presStyleIdx="4" presStyleCnt="9"/>
      <dgm:spPr/>
    </dgm:pt>
    <dgm:pt modelId="{7E7B7195-D42D-402E-BC34-9F89CDD01FD8}" type="pres">
      <dgm:prSet presAssocID="{B188A0A4-F6A1-48FC-98F3-0F98C913EB5F}" presName="sibTrans" presStyleCnt="0"/>
      <dgm:spPr/>
    </dgm:pt>
    <dgm:pt modelId="{882D4BA5-DE62-4791-8A47-E36D66AC3267}" type="pres">
      <dgm:prSet presAssocID="{B61DFF30-A04A-4CB3-A0DF-2D65D5D972A4}" presName="composite" presStyleCnt="0"/>
      <dgm:spPr/>
    </dgm:pt>
    <dgm:pt modelId="{9BF066DA-39BF-4CC6-AB83-210A06EC8394}" type="pres">
      <dgm:prSet presAssocID="{B61DFF30-A04A-4CB3-A0DF-2D65D5D972A4}" presName="rect1" presStyleLbl="tr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F40ADF54-C348-436C-A5F9-9B57496BBF8F}" type="pres">
      <dgm:prSet presAssocID="{B61DFF30-A04A-4CB3-A0DF-2D65D5D972A4}" presName="rect2" presStyleLbl="fgImgPlace1" presStyleIdx="5" presStyleCnt="9" custLinFactNeighborX="-7115"/>
      <dgm:spPr/>
    </dgm:pt>
    <dgm:pt modelId="{F269377C-6F8F-41DB-8859-A2C0F3FAF557}" type="pres">
      <dgm:prSet presAssocID="{281D5F92-5312-45E1-A291-9F57AE837068}" presName="sibTrans" presStyleCnt="0"/>
      <dgm:spPr/>
    </dgm:pt>
    <dgm:pt modelId="{574BC521-AEB9-4AC8-B626-DBC0FE3971D6}" type="pres">
      <dgm:prSet presAssocID="{545396CD-11CD-47D0-8423-7AE6E609BC28}" presName="composite" presStyleCnt="0"/>
      <dgm:spPr/>
    </dgm:pt>
    <dgm:pt modelId="{DFF59F00-D14E-46B2-9C18-2965B8BD7F7E}" type="pres">
      <dgm:prSet presAssocID="{545396CD-11CD-47D0-8423-7AE6E609BC28}" presName="rect1" presStyleLbl="tr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D6556E2A-4F6A-41B4-A8C9-971D7B9829F9}" type="pres">
      <dgm:prSet presAssocID="{545396CD-11CD-47D0-8423-7AE6E609BC28}" presName="rect2" presStyleLbl="fgImgPlace1" presStyleIdx="6" presStyleCnt="9"/>
      <dgm:spPr/>
    </dgm:pt>
    <dgm:pt modelId="{7164DCF5-B59E-4EEC-8E67-F30F211D10A6}" type="pres">
      <dgm:prSet presAssocID="{70BFBDE9-3DF7-4BD4-958A-4FC77C5A593F}" presName="sibTrans" presStyleCnt="0"/>
      <dgm:spPr/>
    </dgm:pt>
    <dgm:pt modelId="{6A291009-42F7-446B-97ED-F001FB90F060}" type="pres">
      <dgm:prSet presAssocID="{B90A68EF-A14D-4456-AEBF-8CE45036A5DB}" presName="composite" presStyleCnt="0"/>
      <dgm:spPr/>
    </dgm:pt>
    <dgm:pt modelId="{0901C21E-1862-4399-A530-0F5FF24FCBFF}" type="pres">
      <dgm:prSet presAssocID="{B90A68EF-A14D-4456-AEBF-8CE45036A5DB}" presName="rect1" presStyleLbl="tr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A831CB14-1195-42E9-BCAC-20D627F1AE0D}" type="pres">
      <dgm:prSet presAssocID="{B90A68EF-A14D-4456-AEBF-8CE45036A5DB}" presName="rect2" presStyleLbl="fgImgPlace1" presStyleIdx="7" presStyleCnt="9"/>
      <dgm:spPr/>
    </dgm:pt>
    <dgm:pt modelId="{1FC67F3C-4469-42C0-9430-3203C45C011D}" type="pres">
      <dgm:prSet presAssocID="{5F48EDFA-3BFE-43B3-BDEB-BA5EB7A28B31}" presName="sibTrans" presStyleCnt="0"/>
      <dgm:spPr/>
    </dgm:pt>
    <dgm:pt modelId="{F4B6518B-39A4-494E-8EF5-DED44C0E3176}" type="pres">
      <dgm:prSet presAssocID="{B8F5E2D4-35B7-4A65-8B5E-5A26CE6C9F88}" presName="composite" presStyleCnt="0"/>
      <dgm:spPr/>
    </dgm:pt>
    <dgm:pt modelId="{BBCC6B9F-CAE0-4CE7-90DC-BCF34A75FB66}" type="pres">
      <dgm:prSet presAssocID="{B8F5E2D4-35B7-4A65-8B5E-5A26CE6C9F88}" presName="rect1" presStyleLbl="tr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BF6C0303-84FF-4111-B48B-58FF1EE69255}" type="pres">
      <dgm:prSet presAssocID="{B8F5E2D4-35B7-4A65-8B5E-5A26CE6C9F88}" presName="rect2" presStyleLbl="fgImgPlace1" presStyleIdx="8" presStyleCnt="9" custLinFactNeighborX="-7115"/>
      <dgm:spPr/>
    </dgm:pt>
  </dgm:ptLst>
  <dgm:cxnLst>
    <dgm:cxn modelId="{E20C67FA-68AC-4BE3-BD44-032F2E8C7B2B}" type="presOf" srcId="{B90A68EF-A14D-4456-AEBF-8CE45036A5DB}" destId="{0901C21E-1862-4399-A530-0F5FF24FCBFF}" srcOrd="0" destOrd="0" presId="urn:microsoft.com/office/officeart/2008/layout/PictureStrips"/>
    <dgm:cxn modelId="{578CB758-69DB-4CCA-9379-59D55F87685D}" type="presOf" srcId="{3F029508-56BD-4946-BA87-7DE0F37E0CAB}" destId="{4C666A53-F4C4-4E06-A963-040AA80A01A2}" srcOrd="0" destOrd="0" presId="urn:microsoft.com/office/officeart/2008/layout/PictureStrips"/>
    <dgm:cxn modelId="{141033E2-AA44-4724-B2D7-2F08B804A941}" type="presOf" srcId="{E0FE3A64-9C31-44BC-91E5-ACBD087DDA1B}" destId="{49C83D6A-7749-4F27-87D4-2623A4D210DB}" srcOrd="0" destOrd="0" presId="urn:microsoft.com/office/officeart/2008/layout/PictureStrips"/>
    <dgm:cxn modelId="{3250A35D-624A-4402-BDAD-4B4F576EDE9A}" type="presOf" srcId="{B8F5E2D4-35B7-4A65-8B5E-5A26CE6C9F88}" destId="{BBCC6B9F-CAE0-4CE7-90DC-BCF34A75FB66}" srcOrd="0" destOrd="0" presId="urn:microsoft.com/office/officeart/2008/layout/PictureStrips"/>
    <dgm:cxn modelId="{C12501F7-09C5-49C4-8B8A-A525DD50132A}" type="presOf" srcId="{16543741-9141-4086-85D7-A5392C07515B}" destId="{AC5FC1F1-F48E-481B-AF79-3AE1180FE692}" srcOrd="0" destOrd="0" presId="urn:microsoft.com/office/officeart/2008/layout/PictureStrips"/>
    <dgm:cxn modelId="{C0ECB619-65C2-4810-80C9-8E994BF3236E}" srcId="{54E99B3A-B625-4017-8E25-FE2A0AA4B633}" destId="{E0FE3A64-9C31-44BC-91E5-ACBD087DDA1B}" srcOrd="0" destOrd="0" parTransId="{FB3EDEAE-1D90-4D93-9D58-B5C0FD052254}" sibTransId="{7516DEBF-C514-4392-8F91-E45C987679D9}"/>
    <dgm:cxn modelId="{DB96F41E-1273-41A3-893C-1C8CB3BC02BF}" srcId="{54E99B3A-B625-4017-8E25-FE2A0AA4B633}" destId="{B61DFF30-A04A-4CB3-A0DF-2D65D5D972A4}" srcOrd="5" destOrd="0" parTransId="{790D1C32-4379-4294-A633-BB7CCDCDB3A7}" sibTransId="{281D5F92-5312-45E1-A291-9F57AE837068}"/>
    <dgm:cxn modelId="{4FD0ABBB-4CB8-4CDB-88B5-C914B9B7A220}" type="presOf" srcId="{545396CD-11CD-47D0-8423-7AE6E609BC28}" destId="{DFF59F00-D14E-46B2-9C18-2965B8BD7F7E}" srcOrd="0" destOrd="0" presId="urn:microsoft.com/office/officeart/2008/layout/PictureStrips"/>
    <dgm:cxn modelId="{4C7EFCB2-56C9-4263-8E51-1D2D8F3F0EB4}" srcId="{54E99B3A-B625-4017-8E25-FE2A0AA4B633}" destId="{16543741-9141-4086-85D7-A5392C07515B}" srcOrd="2" destOrd="0" parTransId="{E96BCCC2-8BDF-4E9C-BF54-0EFEF738CDA7}" sibTransId="{962E5FCE-2AE7-4C06-A91A-6DE79E842187}"/>
    <dgm:cxn modelId="{817E3465-59EA-4B7E-AF74-DD1D1AA89266}" srcId="{54E99B3A-B625-4017-8E25-FE2A0AA4B633}" destId="{B90A68EF-A14D-4456-AEBF-8CE45036A5DB}" srcOrd="7" destOrd="0" parTransId="{CBFC24B1-53C3-42D6-B01E-0C4A25201CD8}" sibTransId="{5F48EDFA-3BFE-43B3-BDEB-BA5EB7A28B31}"/>
    <dgm:cxn modelId="{E74E4278-881B-4151-88BF-75F5404314A1}" srcId="{54E99B3A-B625-4017-8E25-FE2A0AA4B633}" destId="{58E145BF-C838-4CE4-AEE3-7CBD18D3A6EF}" srcOrd="3" destOrd="0" parTransId="{457E6283-167B-4B15-B89F-E1177526E971}" sibTransId="{E56BCF6B-1E03-4E33-AE69-C00001C8EF56}"/>
    <dgm:cxn modelId="{D9A06144-5EFA-4E86-97E1-F87EB963D617}" srcId="{54E99B3A-B625-4017-8E25-FE2A0AA4B633}" destId="{545396CD-11CD-47D0-8423-7AE6E609BC28}" srcOrd="6" destOrd="0" parTransId="{7C635E5B-358A-4BE6-A0F8-DDE26BFCCC65}" sibTransId="{70BFBDE9-3DF7-4BD4-958A-4FC77C5A593F}"/>
    <dgm:cxn modelId="{578CDE5E-16C5-435F-AE8A-BD3FD699C0E2}" type="presOf" srcId="{A9F96739-9731-441D-A6D1-6CBF72717499}" destId="{62A107DE-AE17-41E8-98C4-5548BD0248A4}" srcOrd="0" destOrd="0" presId="urn:microsoft.com/office/officeart/2008/layout/PictureStrips"/>
    <dgm:cxn modelId="{33F60B94-87A6-427A-8A7F-FDA8CD73D207}" type="presOf" srcId="{B61DFF30-A04A-4CB3-A0DF-2D65D5D972A4}" destId="{9BF066DA-39BF-4CC6-AB83-210A06EC8394}" srcOrd="0" destOrd="0" presId="urn:microsoft.com/office/officeart/2008/layout/PictureStrips"/>
    <dgm:cxn modelId="{42534EE1-90FB-4656-ACCA-B87D7A0CE252}" type="presOf" srcId="{58E145BF-C838-4CE4-AEE3-7CBD18D3A6EF}" destId="{4F123F26-6992-414F-A52D-23D5F1228EA8}" srcOrd="0" destOrd="0" presId="urn:microsoft.com/office/officeart/2008/layout/PictureStrips"/>
    <dgm:cxn modelId="{E5AFE2B3-AE06-4370-BC32-85BBB6007F9B}" type="presOf" srcId="{54E99B3A-B625-4017-8E25-FE2A0AA4B633}" destId="{998D4EB2-8839-42F8-9E28-B1B8B2E815E9}" srcOrd="0" destOrd="0" presId="urn:microsoft.com/office/officeart/2008/layout/PictureStrips"/>
    <dgm:cxn modelId="{D7F849B4-F89B-4D03-BF9D-DED45AC5755E}" srcId="{54E99B3A-B625-4017-8E25-FE2A0AA4B633}" destId="{B8F5E2D4-35B7-4A65-8B5E-5A26CE6C9F88}" srcOrd="8" destOrd="0" parTransId="{41AC4A4B-FB8F-4B12-9451-D89CE6A4F5CE}" sibTransId="{6EC2270C-184B-4278-92D9-6778AC3E94A4}"/>
    <dgm:cxn modelId="{BF37509B-6E43-4FB3-9FC8-CEB05B55A5E1}" srcId="{54E99B3A-B625-4017-8E25-FE2A0AA4B633}" destId="{3F029508-56BD-4946-BA87-7DE0F37E0CAB}" srcOrd="1" destOrd="0" parTransId="{EF050E7C-A11D-4F14-B357-D04EE4C20021}" sibTransId="{35D8C400-6E70-466F-A726-5AEF7600EC48}"/>
    <dgm:cxn modelId="{68C79B7C-94D3-47EF-A950-88C0D7E98055}" srcId="{54E99B3A-B625-4017-8E25-FE2A0AA4B633}" destId="{A9F96739-9731-441D-A6D1-6CBF72717499}" srcOrd="4" destOrd="0" parTransId="{5E6AD1E3-88C4-448E-A789-8F47E506F12B}" sibTransId="{B188A0A4-F6A1-48FC-98F3-0F98C913EB5F}"/>
    <dgm:cxn modelId="{9B348A56-F1F8-488E-B010-21F88FF31810}" type="presParOf" srcId="{998D4EB2-8839-42F8-9E28-B1B8B2E815E9}" destId="{00B9F32F-97D2-4323-9BEE-1C5CB2FA548F}" srcOrd="0" destOrd="0" presId="urn:microsoft.com/office/officeart/2008/layout/PictureStrips"/>
    <dgm:cxn modelId="{195699AD-C425-4661-8555-77CFB5126C48}" type="presParOf" srcId="{00B9F32F-97D2-4323-9BEE-1C5CB2FA548F}" destId="{49C83D6A-7749-4F27-87D4-2623A4D210DB}" srcOrd="0" destOrd="0" presId="urn:microsoft.com/office/officeart/2008/layout/PictureStrips"/>
    <dgm:cxn modelId="{A8D6769A-EB64-4C58-B4C6-E50A0A49FDB9}" type="presParOf" srcId="{00B9F32F-97D2-4323-9BEE-1C5CB2FA548F}" destId="{9D028E88-FD5B-4872-9BD5-A8E9943D3D16}" srcOrd="1" destOrd="0" presId="urn:microsoft.com/office/officeart/2008/layout/PictureStrips"/>
    <dgm:cxn modelId="{55970483-C767-460F-879C-1137ED41314E}" type="presParOf" srcId="{998D4EB2-8839-42F8-9E28-B1B8B2E815E9}" destId="{0C05CFEB-6937-473A-8A1F-2B6D98A02656}" srcOrd="1" destOrd="0" presId="urn:microsoft.com/office/officeart/2008/layout/PictureStrips"/>
    <dgm:cxn modelId="{C590E3F3-B116-458D-86BC-7631F343B1F5}" type="presParOf" srcId="{998D4EB2-8839-42F8-9E28-B1B8B2E815E9}" destId="{5CD95464-1E49-4793-937B-14B4B35F8B6B}" srcOrd="2" destOrd="0" presId="urn:microsoft.com/office/officeart/2008/layout/PictureStrips"/>
    <dgm:cxn modelId="{5B7DF1FD-0F1A-440B-AF92-7F731C50AE3D}" type="presParOf" srcId="{5CD95464-1E49-4793-937B-14B4B35F8B6B}" destId="{4C666A53-F4C4-4E06-A963-040AA80A01A2}" srcOrd="0" destOrd="0" presId="urn:microsoft.com/office/officeart/2008/layout/PictureStrips"/>
    <dgm:cxn modelId="{C46F8250-7F40-4896-930F-F9C19C85913F}" type="presParOf" srcId="{5CD95464-1E49-4793-937B-14B4B35F8B6B}" destId="{ED56F180-1E81-4635-8703-9C359CEAE0A1}" srcOrd="1" destOrd="0" presId="urn:microsoft.com/office/officeart/2008/layout/PictureStrips"/>
    <dgm:cxn modelId="{E1B7A07E-EF77-4A49-A6CE-78E9F276CF4E}" type="presParOf" srcId="{998D4EB2-8839-42F8-9E28-B1B8B2E815E9}" destId="{03733DB4-F864-4EC1-BDD7-8E00640F53CD}" srcOrd="3" destOrd="0" presId="urn:microsoft.com/office/officeart/2008/layout/PictureStrips"/>
    <dgm:cxn modelId="{65EC2B1B-FDFD-4747-99ED-E04427455C33}" type="presParOf" srcId="{998D4EB2-8839-42F8-9E28-B1B8B2E815E9}" destId="{5561ECAA-FB84-4EF7-B375-71E7309F257E}" srcOrd="4" destOrd="0" presId="urn:microsoft.com/office/officeart/2008/layout/PictureStrips"/>
    <dgm:cxn modelId="{C0F0CBEF-7819-4733-A4AC-6938DD15D48A}" type="presParOf" srcId="{5561ECAA-FB84-4EF7-B375-71E7309F257E}" destId="{AC5FC1F1-F48E-481B-AF79-3AE1180FE692}" srcOrd="0" destOrd="0" presId="urn:microsoft.com/office/officeart/2008/layout/PictureStrips"/>
    <dgm:cxn modelId="{2DB8860F-8AA7-4341-B88E-444EFBB8FC01}" type="presParOf" srcId="{5561ECAA-FB84-4EF7-B375-71E7309F257E}" destId="{919A5A9E-B5A4-405B-8ACF-597C573A460D}" srcOrd="1" destOrd="0" presId="urn:microsoft.com/office/officeart/2008/layout/PictureStrips"/>
    <dgm:cxn modelId="{B0AF5C74-B307-4E39-A6EE-E692D2EBC8C4}" type="presParOf" srcId="{998D4EB2-8839-42F8-9E28-B1B8B2E815E9}" destId="{1EBEEEF7-2D27-4475-89D2-96410EC17C55}" srcOrd="5" destOrd="0" presId="urn:microsoft.com/office/officeart/2008/layout/PictureStrips"/>
    <dgm:cxn modelId="{F23102B4-38E3-432C-B9E6-502559E5BC4D}" type="presParOf" srcId="{998D4EB2-8839-42F8-9E28-B1B8B2E815E9}" destId="{2F18654D-D9F3-4B7D-9AAA-9CE05850B2EE}" srcOrd="6" destOrd="0" presId="urn:microsoft.com/office/officeart/2008/layout/PictureStrips"/>
    <dgm:cxn modelId="{E6469492-826C-4615-8748-C64512F3D34E}" type="presParOf" srcId="{2F18654D-D9F3-4B7D-9AAA-9CE05850B2EE}" destId="{4F123F26-6992-414F-A52D-23D5F1228EA8}" srcOrd="0" destOrd="0" presId="urn:microsoft.com/office/officeart/2008/layout/PictureStrips"/>
    <dgm:cxn modelId="{6F4C3B51-1573-4266-903D-F85BA21DE69C}" type="presParOf" srcId="{2F18654D-D9F3-4B7D-9AAA-9CE05850B2EE}" destId="{77ADE52A-7F6A-40CB-8606-F27ABA1A751E}" srcOrd="1" destOrd="0" presId="urn:microsoft.com/office/officeart/2008/layout/PictureStrips"/>
    <dgm:cxn modelId="{6ED64219-0726-4756-84BF-2A132ECFC7FE}" type="presParOf" srcId="{998D4EB2-8839-42F8-9E28-B1B8B2E815E9}" destId="{854D1D39-8657-4DFD-87A9-FE1627892980}" srcOrd="7" destOrd="0" presId="urn:microsoft.com/office/officeart/2008/layout/PictureStrips"/>
    <dgm:cxn modelId="{7F46CD40-42C1-4A28-A944-7E05E6E98B7E}" type="presParOf" srcId="{998D4EB2-8839-42F8-9E28-B1B8B2E815E9}" destId="{D177727A-FD5F-482E-83FC-8057F4261EA2}" srcOrd="8" destOrd="0" presId="urn:microsoft.com/office/officeart/2008/layout/PictureStrips"/>
    <dgm:cxn modelId="{831D76C2-08C3-4ABC-94FD-F4455B56E128}" type="presParOf" srcId="{D177727A-FD5F-482E-83FC-8057F4261EA2}" destId="{62A107DE-AE17-41E8-98C4-5548BD0248A4}" srcOrd="0" destOrd="0" presId="urn:microsoft.com/office/officeart/2008/layout/PictureStrips"/>
    <dgm:cxn modelId="{6F8FEC5C-7DFF-4D8F-B91D-9B1AA3E8A15E}" type="presParOf" srcId="{D177727A-FD5F-482E-83FC-8057F4261EA2}" destId="{7FCE3009-92AB-4547-957B-9AA6651BBBB4}" srcOrd="1" destOrd="0" presId="urn:microsoft.com/office/officeart/2008/layout/PictureStrips"/>
    <dgm:cxn modelId="{D79B0899-DBA9-423E-8019-6A88DEDDC016}" type="presParOf" srcId="{998D4EB2-8839-42F8-9E28-B1B8B2E815E9}" destId="{7E7B7195-D42D-402E-BC34-9F89CDD01FD8}" srcOrd="9" destOrd="0" presId="urn:microsoft.com/office/officeart/2008/layout/PictureStrips"/>
    <dgm:cxn modelId="{0BC1BC02-60C8-4123-B733-6534A4BA302F}" type="presParOf" srcId="{998D4EB2-8839-42F8-9E28-B1B8B2E815E9}" destId="{882D4BA5-DE62-4791-8A47-E36D66AC3267}" srcOrd="10" destOrd="0" presId="urn:microsoft.com/office/officeart/2008/layout/PictureStrips"/>
    <dgm:cxn modelId="{D4EB082B-1AF8-494E-B26B-78FCACFA773E}" type="presParOf" srcId="{882D4BA5-DE62-4791-8A47-E36D66AC3267}" destId="{9BF066DA-39BF-4CC6-AB83-210A06EC8394}" srcOrd="0" destOrd="0" presId="urn:microsoft.com/office/officeart/2008/layout/PictureStrips"/>
    <dgm:cxn modelId="{0D8A2FC9-B394-4CAF-B571-16B99A2C2D61}" type="presParOf" srcId="{882D4BA5-DE62-4791-8A47-E36D66AC3267}" destId="{F40ADF54-C348-436C-A5F9-9B57496BBF8F}" srcOrd="1" destOrd="0" presId="urn:microsoft.com/office/officeart/2008/layout/PictureStrips"/>
    <dgm:cxn modelId="{933E5C58-3432-4CDE-B963-A5580EB7484A}" type="presParOf" srcId="{998D4EB2-8839-42F8-9E28-B1B8B2E815E9}" destId="{F269377C-6F8F-41DB-8859-A2C0F3FAF557}" srcOrd="11" destOrd="0" presId="urn:microsoft.com/office/officeart/2008/layout/PictureStrips"/>
    <dgm:cxn modelId="{B5D862C7-DFDF-4664-B37F-68B80E6CEC88}" type="presParOf" srcId="{998D4EB2-8839-42F8-9E28-B1B8B2E815E9}" destId="{574BC521-AEB9-4AC8-B626-DBC0FE3971D6}" srcOrd="12" destOrd="0" presId="urn:microsoft.com/office/officeart/2008/layout/PictureStrips"/>
    <dgm:cxn modelId="{CB2B933B-6783-489E-8B57-E25CCC0348CC}" type="presParOf" srcId="{574BC521-AEB9-4AC8-B626-DBC0FE3971D6}" destId="{DFF59F00-D14E-46B2-9C18-2965B8BD7F7E}" srcOrd="0" destOrd="0" presId="urn:microsoft.com/office/officeart/2008/layout/PictureStrips"/>
    <dgm:cxn modelId="{87DF410D-DF05-4D95-8A03-205C2C5B5514}" type="presParOf" srcId="{574BC521-AEB9-4AC8-B626-DBC0FE3971D6}" destId="{D6556E2A-4F6A-41B4-A8C9-971D7B9829F9}" srcOrd="1" destOrd="0" presId="urn:microsoft.com/office/officeart/2008/layout/PictureStrips"/>
    <dgm:cxn modelId="{703D8C63-6F0C-493A-8F36-4D90BF3190DC}" type="presParOf" srcId="{998D4EB2-8839-42F8-9E28-B1B8B2E815E9}" destId="{7164DCF5-B59E-4EEC-8E67-F30F211D10A6}" srcOrd="13" destOrd="0" presId="urn:microsoft.com/office/officeart/2008/layout/PictureStrips"/>
    <dgm:cxn modelId="{ED65FCB9-C865-4758-8BB9-A82BD3D3BFB5}" type="presParOf" srcId="{998D4EB2-8839-42F8-9E28-B1B8B2E815E9}" destId="{6A291009-42F7-446B-97ED-F001FB90F060}" srcOrd="14" destOrd="0" presId="urn:microsoft.com/office/officeart/2008/layout/PictureStrips"/>
    <dgm:cxn modelId="{039F1683-EB74-4CF1-9D09-D6D27FBDB125}" type="presParOf" srcId="{6A291009-42F7-446B-97ED-F001FB90F060}" destId="{0901C21E-1862-4399-A530-0F5FF24FCBFF}" srcOrd="0" destOrd="0" presId="urn:microsoft.com/office/officeart/2008/layout/PictureStrips"/>
    <dgm:cxn modelId="{73280337-3EDC-44FD-BDC6-5D3A889BBFD8}" type="presParOf" srcId="{6A291009-42F7-446B-97ED-F001FB90F060}" destId="{A831CB14-1195-42E9-BCAC-20D627F1AE0D}" srcOrd="1" destOrd="0" presId="urn:microsoft.com/office/officeart/2008/layout/PictureStrips"/>
    <dgm:cxn modelId="{C09529BA-81A7-469D-BF51-21D647307D68}" type="presParOf" srcId="{998D4EB2-8839-42F8-9E28-B1B8B2E815E9}" destId="{1FC67F3C-4469-42C0-9430-3203C45C011D}" srcOrd="15" destOrd="0" presId="urn:microsoft.com/office/officeart/2008/layout/PictureStrips"/>
    <dgm:cxn modelId="{0F77122C-BFDB-48F8-BACA-E5740540C14F}" type="presParOf" srcId="{998D4EB2-8839-42F8-9E28-B1B8B2E815E9}" destId="{F4B6518B-39A4-494E-8EF5-DED44C0E3176}" srcOrd="16" destOrd="0" presId="urn:microsoft.com/office/officeart/2008/layout/PictureStrips"/>
    <dgm:cxn modelId="{FEF1DFEE-E82B-462F-9448-051D2AA7E837}" type="presParOf" srcId="{F4B6518B-39A4-494E-8EF5-DED44C0E3176}" destId="{BBCC6B9F-CAE0-4CE7-90DC-BCF34A75FB66}" srcOrd="0" destOrd="0" presId="urn:microsoft.com/office/officeart/2008/layout/PictureStrips"/>
    <dgm:cxn modelId="{59F6CF3C-39A2-401E-B35A-61637936D023}" type="presParOf" srcId="{F4B6518B-39A4-494E-8EF5-DED44C0E3176}" destId="{BF6C0303-84FF-4111-B48B-58FF1EE6925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0761DED-FD7E-4834-97E5-8500F3E0E9EF}" type="doc">
      <dgm:prSet loTypeId="urn:microsoft.com/office/officeart/2011/layout/Circle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A239944-A1EF-4052-8467-A4B04DD046A8}">
      <dgm:prSet phldrT="[Text]"/>
      <dgm:spPr/>
      <dgm:t>
        <a:bodyPr/>
        <a:lstStyle/>
        <a:p>
          <a:r>
            <a:rPr lang="en-US" dirty="0"/>
            <a:t>Vaseline</a:t>
          </a:r>
        </a:p>
      </dgm:t>
    </dgm:pt>
    <dgm:pt modelId="{0A3F8F1C-0340-4123-8EE3-3266A2B1922D}" type="parTrans" cxnId="{B502DA63-9865-4ACC-8ADB-0B0E5DA8A2DE}">
      <dgm:prSet/>
      <dgm:spPr/>
      <dgm:t>
        <a:bodyPr/>
        <a:lstStyle/>
        <a:p>
          <a:endParaRPr lang="en-US"/>
        </a:p>
      </dgm:t>
    </dgm:pt>
    <dgm:pt modelId="{50085562-8EA1-447A-A6ED-2EBBAD630DCF}" type="sibTrans" cxnId="{B502DA63-9865-4ACC-8ADB-0B0E5DA8A2DE}">
      <dgm:prSet/>
      <dgm:spPr/>
      <dgm:t>
        <a:bodyPr/>
        <a:lstStyle/>
        <a:p>
          <a:endParaRPr lang="en-US"/>
        </a:p>
      </dgm:t>
    </dgm:pt>
    <dgm:pt modelId="{4CB8F3D5-771D-4CBE-B330-EFA3E0ACB9CB}">
      <dgm:prSet phldrT="[Text]"/>
      <dgm:spPr/>
      <dgm:t>
        <a:bodyPr/>
        <a:lstStyle/>
        <a:p>
          <a:r>
            <a:rPr lang="en-US" dirty="0" err="1"/>
            <a:t>vaseline</a:t>
          </a:r>
          <a:endParaRPr lang="en-US" dirty="0"/>
        </a:p>
      </dgm:t>
    </dgm:pt>
    <dgm:pt modelId="{B79011E7-9D9A-4646-AEC9-EB7BD36908FD}" type="parTrans" cxnId="{814A5E51-F314-4673-B309-6B74FA324B9E}">
      <dgm:prSet/>
      <dgm:spPr/>
      <dgm:t>
        <a:bodyPr/>
        <a:lstStyle/>
        <a:p>
          <a:endParaRPr lang="en-US"/>
        </a:p>
      </dgm:t>
    </dgm:pt>
    <dgm:pt modelId="{4382392B-8B61-4A78-B8D6-F0C1A35AA932}" type="sibTrans" cxnId="{814A5E51-F314-4673-B309-6B74FA324B9E}">
      <dgm:prSet/>
      <dgm:spPr/>
      <dgm:t>
        <a:bodyPr/>
        <a:lstStyle/>
        <a:p>
          <a:endParaRPr lang="en-US"/>
        </a:p>
      </dgm:t>
    </dgm:pt>
    <dgm:pt modelId="{7D43DCE0-9B11-4E50-B1B9-CC25C1550E9C}" type="pres">
      <dgm:prSet presAssocID="{00761DED-FD7E-4834-97E5-8500F3E0E9EF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vi-VN"/>
        </a:p>
      </dgm:t>
    </dgm:pt>
    <dgm:pt modelId="{263235AA-3650-4A9D-A6C3-26FE764C90C4}" type="pres">
      <dgm:prSet presAssocID="{4CB8F3D5-771D-4CBE-B330-EFA3E0ACB9CB}" presName="Accent2" presStyleCnt="0"/>
      <dgm:spPr/>
    </dgm:pt>
    <dgm:pt modelId="{36BEE8A6-D260-41F3-9666-11CA2855AEA9}" type="pres">
      <dgm:prSet presAssocID="{4CB8F3D5-771D-4CBE-B330-EFA3E0ACB9CB}" presName="Accent" presStyleLbl="node1" presStyleIdx="0" presStyleCnt="2"/>
      <dgm:spPr/>
    </dgm:pt>
    <dgm:pt modelId="{A57141B5-8108-477A-A810-590F9AAC8801}" type="pres">
      <dgm:prSet presAssocID="{4CB8F3D5-771D-4CBE-B330-EFA3E0ACB9CB}" presName="ParentBackground2" presStyleCnt="0"/>
      <dgm:spPr/>
    </dgm:pt>
    <dgm:pt modelId="{BCD69980-06AB-421F-B1CD-5AAF4F59B3E0}" type="pres">
      <dgm:prSet presAssocID="{4CB8F3D5-771D-4CBE-B330-EFA3E0ACB9CB}" presName="ParentBackground" presStyleLbl="fgAcc1" presStyleIdx="0" presStyleCnt="2"/>
      <dgm:spPr/>
      <dgm:t>
        <a:bodyPr/>
        <a:lstStyle/>
        <a:p>
          <a:endParaRPr lang="vi-VN"/>
        </a:p>
      </dgm:t>
    </dgm:pt>
    <dgm:pt modelId="{DE2CD4A3-DE60-42D4-9E42-E24D7A06C968}" type="pres">
      <dgm:prSet presAssocID="{4CB8F3D5-771D-4CBE-B330-EFA3E0ACB9CB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CCC88B0-A3DD-4F43-94A9-EEFD832FD28A}" type="pres">
      <dgm:prSet presAssocID="{7A239944-A1EF-4052-8467-A4B04DD046A8}" presName="Accent1" presStyleCnt="0"/>
      <dgm:spPr/>
    </dgm:pt>
    <dgm:pt modelId="{205D90A2-2BBE-438F-B8B0-ECADEDCFE0F5}" type="pres">
      <dgm:prSet presAssocID="{7A239944-A1EF-4052-8467-A4B04DD046A8}" presName="Accent" presStyleLbl="node1" presStyleIdx="1" presStyleCnt="2"/>
      <dgm:spPr/>
    </dgm:pt>
    <dgm:pt modelId="{1438B0A4-6F85-4787-ACE0-6704BF742F93}" type="pres">
      <dgm:prSet presAssocID="{7A239944-A1EF-4052-8467-A4B04DD046A8}" presName="ParentBackground1" presStyleCnt="0"/>
      <dgm:spPr/>
    </dgm:pt>
    <dgm:pt modelId="{59D6BBC2-9F16-4A07-96D1-93EEB83A404A}" type="pres">
      <dgm:prSet presAssocID="{7A239944-A1EF-4052-8467-A4B04DD046A8}" presName="ParentBackground" presStyleLbl="fgAcc1" presStyleIdx="1" presStyleCnt="2"/>
      <dgm:spPr/>
      <dgm:t>
        <a:bodyPr/>
        <a:lstStyle/>
        <a:p>
          <a:endParaRPr lang="vi-VN"/>
        </a:p>
      </dgm:t>
    </dgm:pt>
    <dgm:pt modelId="{55D36EC0-E5FE-4A4F-9E52-C6E6D61A55F6}" type="pres">
      <dgm:prSet presAssocID="{7A239944-A1EF-4052-8467-A4B04DD046A8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2C3B2012-52D7-4A2D-9037-D64696B9562E}" type="presOf" srcId="{00761DED-FD7E-4834-97E5-8500F3E0E9EF}" destId="{7D43DCE0-9B11-4E50-B1B9-CC25C1550E9C}" srcOrd="0" destOrd="0" presId="urn:microsoft.com/office/officeart/2011/layout/CircleProcess"/>
    <dgm:cxn modelId="{8A5808DC-8AFC-4483-9965-B7E5651C456E}" type="presOf" srcId="{4CB8F3D5-771D-4CBE-B330-EFA3E0ACB9CB}" destId="{DE2CD4A3-DE60-42D4-9E42-E24D7A06C968}" srcOrd="1" destOrd="0" presId="urn:microsoft.com/office/officeart/2011/layout/CircleProcess"/>
    <dgm:cxn modelId="{F272790E-A9DC-4D0A-8305-58571F0E815B}" type="presOf" srcId="{7A239944-A1EF-4052-8467-A4B04DD046A8}" destId="{59D6BBC2-9F16-4A07-96D1-93EEB83A404A}" srcOrd="0" destOrd="0" presId="urn:microsoft.com/office/officeart/2011/layout/CircleProcess"/>
    <dgm:cxn modelId="{2E7879E7-B0B6-430B-8ADD-601D96094090}" type="presOf" srcId="{7A239944-A1EF-4052-8467-A4B04DD046A8}" destId="{55D36EC0-E5FE-4A4F-9E52-C6E6D61A55F6}" srcOrd="1" destOrd="0" presId="urn:microsoft.com/office/officeart/2011/layout/CircleProcess"/>
    <dgm:cxn modelId="{D9330055-6F3C-4AED-884E-D70132EB6CD2}" type="presOf" srcId="{4CB8F3D5-771D-4CBE-B330-EFA3E0ACB9CB}" destId="{BCD69980-06AB-421F-B1CD-5AAF4F59B3E0}" srcOrd="0" destOrd="0" presId="urn:microsoft.com/office/officeart/2011/layout/CircleProcess"/>
    <dgm:cxn modelId="{814A5E51-F314-4673-B309-6B74FA324B9E}" srcId="{00761DED-FD7E-4834-97E5-8500F3E0E9EF}" destId="{4CB8F3D5-771D-4CBE-B330-EFA3E0ACB9CB}" srcOrd="1" destOrd="0" parTransId="{B79011E7-9D9A-4646-AEC9-EB7BD36908FD}" sibTransId="{4382392B-8B61-4A78-B8D6-F0C1A35AA932}"/>
    <dgm:cxn modelId="{B502DA63-9865-4ACC-8ADB-0B0E5DA8A2DE}" srcId="{00761DED-FD7E-4834-97E5-8500F3E0E9EF}" destId="{7A239944-A1EF-4052-8467-A4B04DD046A8}" srcOrd="0" destOrd="0" parTransId="{0A3F8F1C-0340-4123-8EE3-3266A2B1922D}" sibTransId="{50085562-8EA1-447A-A6ED-2EBBAD630DCF}"/>
    <dgm:cxn modelId="{EBAEB257-7B24-4AA4-9A8F-5C0F8B6A2A71}" type="presParOf" srcId="{7D43DCE0-9B11-4E50-B1B9-CC25C1550E9C}" destId="{263235AA-3650-4A9D-A6C3-26FE764C90C4}" srcOrd="0" destOrd="0" presId="urn:microsoft.com/office/officeart/2011/layout/CircleProcess"/>
    <dgm:cxn modelId="{59F7EDFC-4CC3-43CB-8826-12DE1596049F}" type="presParOf" srcId="{263235AA-3650-4A9D-A6C3-26FE764C90C4}" destId="{36BEE8A6-D260-41F3-9666-11CA2855AEA9}" srcOrd="0" destOrd="0" presId="urn:microsoft.com/office/officeart/2011/layout/CircleProcess"/>
    <dgm:cxn modelId="{391FF725-8774-496C-A144-C16BE59BE60A}" type="presParOf" srcId="{7D43DCE0-9B11-4E50-B1B9-CC25C1550E9C}" destId="{A57141B5-8108-477A-A810-590F9AAC8801}" srcOrd="1" destOrd="0" presId="urn:microsoft.com/office/officeart/2011/layout/CircleProcess"/>
    <dgm:cxn modelId="{825DA3F9-F5AE-4E26-BAE0-E757A9D27292}" type="presParOf" srcId="{A57141B5-8108-477A-A810-590F9AAC8801}" destId="{BCD69980-06AB-421F-B1CD-5AAF4F59B3E0}" srcOrd="0" destOrd="0" presId="urn:microsoft.com/office/officeart/2011/layout/CircleProcess"/>
    <dgm:cxn modelId="{9EDEF3FC-1C22-4EE6-99FD-C4275C51E0E1}" type="presParOf" srcId="{7D43DCE0-9B11-4E50-B1B9-CC25C1550E9C}" destId="{DE2CD4A3-DE60-42D4-9E42-E24D7A06C968}" srcOrd="2" destOrd="0" presId="urn:microsoft.com/office/officeart/2011/layout/CircleProcess"/>
    <dgm:cxn modelId="{98373F08-D2F8-4DA3-8F0C-92D6DF488922}" type="presParOf" srcId="{7D43DCE0-9B11-4E50-B1B9-CC25C1550E9C}" destId="{ECCC88B0-A3DD-4F43-94A9-EEFD832FD28A}" srcOrd="3" destOrd="0" presId="urn:microsoft.com/office/officeart/2011/layout/CircleProcess"/>
    <dgm:cxn modelId="{4A39442F-BE12-487A-B247-F2667F22AE7D}" type="presParOf" srcId="{ECCC88B0-A3DD-4F43-94A9-EEFD832FD28A}" destId="{205D90A2-2BBE-438F-B8B0-ECADEDCFE0F5}" srcOrd="0" destOrd="0" presId="urn:microsoft.com/office/officeart/2011/layout/CircleProcess"/>
    <dgm:cxn modelId="{4840EFC8-E012-4B47-A435-A96B44307562}" type="presParOf" srcId="{7D43DCE0-9B11-4E50-B1B9-CC25C1550E9C}" destId="{1438B0A4-6F85-4787-ACE0-6704BF742F93}" srcOrd="4" destOrd="0" presId="urn:microsoft.com/office/officeart/2011/layout/CircleProcess"/>
    <dgm:cxn modelId="{78089226-519F-4426-A9EE-1A6043E7541E}" type="presParOf" srcId="{1438B0A4-6F85-4787-ACE0-6704BF742F93}" destId="{59D6BBC2-9F16-4A07-96D1-93EEB83A404A}" srcOrd="0" destOrd="0" presId="urn:microsoft.com/office/officeart/2011/layout/CircleProcess"/>
    <dgm:cxn modelId="{75105EE4-8A37-4C9E-81CB-5A8C83782091}" type="presParOf" srcId="{7D43DCE0-9B11-4E50-B1B9-CC25C1550E9C}" destId="{55D36EC0-E5FE-4A4F-9E52-C6E6D61A55F6}" srcOrd="5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0761DED-FD7E-4834-97E5-8500F3E0E9EF}" type="doc">
      <dgm:prSet loTypeId="urn:microsoft.com/office/officeart/2011/layout/Circle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A239944-A1EF-4052-8467-A4B04DD046A8}">
      <dgm:prSet phldrT="[Text]"/>
      <dgm:spPr/>
      <dgm:t>
        <a:bodyPr/>
        <a:lstStyle/>
        <a:p>
          <a:r>
            <a:rPr lang="en-US" dirty="0"/>
            <a:t>Vaseline</a:t>
          </a:r>
        </a:p>
      </dgm:t>
    </dgm:pt>
    <dgm:pt modelId="{0A3F8F1C-0340-4123-8EE3-3266A2B1922D}" type="parTrans" cxnId="{B502DA63-9865-4ACC-8ADB-0B0E5DA8A2DE}">
      <dgm:prSet/>
      <dgm:spPr/>
      <dgm:t>
        <a:bodyPr/>
        <a:lstStyle/>
        <a:p>
          <a:endParaRPr lang="en-US"/>
        </a:p>
      </dgm:t>
    </dgm:pt>
    <dgm:pt modelId="{50085562-8EA1-447A-A6ED-2EBBAD630DCF}" type="sibTrans" cxnId="{B502DA63-9865-4ACC-8ADB-0B0E5DA8A2DE}">
      <dgm:prSet/>
      <dgm:spPr/>
      <dgm:t>
        <a:bodyPr/>
        <a:lstStyle/>
        <a:p>
          <a:endParaRPr lang="en-US"/>
        </a:p>
      </dgm:t>
    </dgm:pt>
    <dgm:pt modelId="{4CB8F3D5-771D-4CBE-B330-EFA3E0ACB9CB}">
      <dgm:prSet phldrT="[Text]"/>
      <dgm:spPr/>
      <dgm:t>
        <a:bodyPr/>
        <a:lstStyle/>
        <a:p>
          <a:r>
            <a:rPr lang="en-US" dirty="0" err="1"/>
            <a:t>vaseline</a:t>
          </a:r>
          <a:endParaRPr lang="en-US" dirty="0"/>
        </a:p>
      </dgm:t>
    </dgm:pt>
    <dgm:pt modelId="{B79011E7-9D9A-4646-AEC9-EB7BD36908FD}" type="parTrans" cxnId="{814A5E51-F314-4673-B309-6B74FA324B9E}">
      <dgm:prSet/>
      <dgm:spPr/>
      <dgm:t>
        <a:bodyPr/>
        <a:lstStyle/>
        <a:p>
          <a:endParaRPr lang="en-US"/>
        </a:p>
      </dgm:t>
    </dgm:pt>
    <dgm:pt modelId="{4382392B-8B61-4A78-B8D6-F0C1A35AA932}" type="sibTrans" cxnId="{814A5E51-F314-4673-B309-6B74FA324B9E}">
      <dgm:prSet/>
      <dgm:spPr/>
      <dgm:t>
        <a:bodyPr/>
        <a:lstStyle/>
        <a:p>
          <a:endParaRPr lang="en-US"/>
        </a:p>
      </dgm:t>
    </dgm:pt>
    <dgm:pt modelId="{7D43DCE0-9B11-4E50-B1B9-CC25C1550E9C}" type="pres">
      <dgm:prSet presAssocID="{00761DED-FD7E-4834-97E5-8500F3E0E9EF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vi-VN"/>
        </a:p>
      </dgm:t>
    </dgm:pt>
    <dgm:pt modelId="{263235AA-3650-4A9D-A6C3-26FE764C90C4}" type="pres">
      <dgm:prSet presAssocID="{4CB8F3D5-771D-4CBE-B330-EFA3E0ACB9CB}" presName="Accent2" presStyleCnt="0"/>
      <dgm:spPr/>
    </dgm:pt>
    <dgm:pt modelId="{36BEE8A6-D260-41F3-9666-11CA2855AEA9}" type="pres">
      <dgm:prSet presAssocID="{4CB8F3D5-771D-4CBE-B330-EFA3E0ACB9CB}" presName="Accent" presStyleLbl="node1" presStyleIdx="0" presStyleCnt="2"/>
      <dgm:spPr/>
    </dgm:pt>
    <dgm:pt modelId="{A57141B5-8108-477A-A810-590F9AAC8801}" type="pres">
      <dgm:prSet presAssocID="{4CB8F3D5-771D-4CBE-B330-EFA3E0ACB9CB}" presName="ParentBackground2" presStyleCnt="0"/>
      <dgm:spPr/>
    </dgm:pt>
    <dgm:pt modelId="{BCD69980-06AB-421F-B1CD-5AAF4F59B3E0}" type="pres">
      <dgm:prSet presAssocID="{4CB8F3D5-771D-4CBE-B330-EFA3E0ACB9CB}" presName="ParentBackground" presStyleLbl="fgAcc1" presStyleIdx="0" presStyleCnt="2"/>
      <dgm:spPr/>
      <dgm:t>
        <a:bodyPr/>
        <a:lstStyle/>
        <a:p>
          <a:endParaRPr lang="vi-VN"/>
        </a:p>
      </dgm:t>
    </dgm:pt>
    <dgm:pt modelId="{DE2CD4A3-DE60-42D4-9E42-E24D7A06C968}" type="pres">
      <dgm:prSet presAssocID="{4CB8F3D5-771D-4CBE-B330-EFA3E0ACB9CB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CCC88B0-A3DD-4F43-94A9-EEFD832FD28A}" type="pres">
      <dgm:prSet presAssocID="{7A239944-A1EF-4052-8467-A4B04DD046A8}" presName="Accent1" presStyleCnt="0"/>
      <dgm:spPr/>
    </dgm:pt>
    <dgm:pt modelId="{205D90A2-2BBE-438F-B8B0-ECADEDCFE0F5}" type="pres">
      <dgm:prSet presAssocID="{7A239944-A1EF-4052-8467-A4B04DD046A8}" presName="Accent" presStyleLbl="node1" presStyleIdx="1" presStyleCnt="2"/>
      <dgm:spPr/>
    </dgm:pt>
    <dgm:pt modelId="{1438B0A4-6F85-4787-ACE0-6704BF742F93}" type="pres">
      <dgm:prSet presAssocID="{7A239944-A1EF-4052-8467-A4B04DD046A8}" presName="ParentBackground1" presStyleCnt="0"/>
      <dgm:spPr/>
    </dgm:pt>
    <dgm:pt modelId="{59D6BBC2-9F16-4A07-96D1-93EEB83A404A}" type="pres">
      <dgm:prSet presAssocID="{7A239944-A1EF-4052-8467-A4B04DD046A8}" presName="ParentBackground" presStyleLbl="fgAcc1" presStyleIdx="1" presStyleCnt="2"/>
      <dgm:spPr/>
      <dgm:t>
        <a:bodyPr/>
        <a:lstStyle/>
        <a:p>
          <a:endParaRPr lang="vi-VN"/>
        </a:p>
      </dgm:t>
    </dgm:pt>
    <dgm:pt modelId="{55D36EC0-E5FE-4A4F-9E52-C6E6D61A55F6}" type="pres">
      <dgm:prSet presAssocID="{7A239944-A1EF-4052-8467-A4B04DD046A8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2C3B2012-52D7-4A2D-9037-D64696B9562E}" type="presOf" srcId="{00761DED-FD7E-4834-97E5-8500F3E0E9EF}" destId="{7D43DCE0-9B11-4E50-B1B9-CC25C1550E9C}" srcOrd="0" destOrd="0" presId="urn:microsoft.com/office/officeart/2011/layout/CircleProcess"/>
    <dgm:cxn modelId="{8A5808DC-8AFC-4483-9965-B7E5651C456E}" type="presOf" srcId="{4CB8F3D5-771D-4CBE-B330-EFA3E0ACB9CB}" destId="{DE2CD4A3-DE60-42D4-9E42-E24D7A06C968}" srcOrd="1" destOrd="0" presId="urn:microsoft.com/office/officeart/2011/layout/CircleProcess"/>
    <dgm:cxn modelId="{F272790E-A9DC-4D0A-8305-58571F0E815B}" type="presOf" srcId="{7A239944-A1EF-4052-8467-A4B04DD046A8}" destId="{59D6BBC2-9F16-4A07-96D1-93EEB83A404A}" srcOrd="0" destOrd="0" presId="urn:microsoft.com/office/officeart/2011/layout/CircleProcess"/>
    <dgm:cxn modelId="{2E7879E7-B0B6-430B-8ADD-601D96094090}" type="presOf" srcId="{7A239944-A1EF-4052-8467-A4B04DD046A8}" destId="{55D36EC0-E5FE-4A4F-9E52-C6E6D61A55F6}" srcOrd="1" destOrd="0" presId="urn:microsoft.com/office/officeart/2011/layout/CircleProcess"/>
    <dgm:cxn modelId="{D9330055-6F3C-4AED-884E-D70132EB6CD2}" type="presOf" srcId="{4CB8F3D5-771D-4CBE-B330-EFA3E0ACB9CB}" destId="{BCD69980-06AB-421F-B1CD-5AAF4F59B3E0}" srcOrd="0" destOrd="0" presId="urn:microsoft.com/office/officeart/2011/layout/CircleProcess"/>
    <dgm:cxn modelId="{814A5E51-F314-4673-B309-6B74FA324B9E}" srcId="{00761DED-FD7E-4834-97E5-8500F3E0E9EF}" destId="{4CB8F3D5-771D-4CBE-B330-EFA3E0ACB9CB}" srcOrd="1" destOrd="0" parTransId="{B79011E7-9D9A-4646-AEC9-EB7BD36908FD}" sibTransId="{4382392B-8B61-4A78-B8D6-F0C1A35AA932}"/>
    <dgm:cxn modelId="{B502DA63-9865-4ACC-8ADB-0B0E5DA8A2DE}" srcId="{00761DED-FD7E-4834-97E5-8500F3E0E9EF}" destId="{7A239944-A1EF-4052-8467-A4B04DD046A8}" srcOrd="0" destOrd="0" parTransId="{0A3F8F1C-0340-4123-8EE3-3266A2B1922D}" sibTransId="{50085562-8EA1-447A-A6ED-2EBBAD630DCF}"/>
    <dgm:cxn modelId="{EBAEB257-7B24-4AA4-9A8F-5C0F8B6A2A71}" type="presParOf" srcId="{7D43DCE0-9B11-4E50-B1B9-CC25C1550E9C}" destId="{263235AA-3650-4A9D-A6C3-26FE764C90C4}" srcOrd="0" destOrd="0" presId="urn:microsoft.com/office/officeart/2011/layout/CircleProcess"/>
    <dgm:cxn modelId="{59F7EDFC-4CC3-43CB-8826-12DE1596049F}" type="presParOf" srcId="{263235AA-3650-4A9D-A6C3-26FE764C90C4}" destId="{36BEE8A6-D260-41F3-9666-11CA2855AEA9}" srcOrd="0" destOrd="0" presId="urn:microsoft.com/office/officeart/2011/layout/CircleProcess"/>
    <dgm:cxn modelId="{391FF725-8774-496C-A144-C16BE59BE60A}" type="presParOf" srcId="{7D43DCE0-9B11-4E50-B1B9-CC25C1550E9C}" destId="{A57141B5-8108-477A-A810-590F9AAC8801}" srcOrd="1" destOrd="0" presId="urn:microsoft.com/office/officeart/2011/layout/CircleProcess"/>
    <dgm:cxn modelId="{825DA3F9-F5AE-4E26-BAE0-E757A9D27292}" type="presParOf" srcId="{A57141B5-8108-477A-A810-590F9AAC8801}" destId="{BCD69980-06AB-421F-B1CD-5AAF4F59B3E0}" srcOrd="0" destOrd="0" presId="urn:microsoft.com/office/officeart/2011/layout/CircleProcess"/>
    <dgm:cxn modelId="{9EDEF3FC-1C22-4EE6-99FD-C4275C51E0E1}" type="presParOf" srcId="{7D43DCE0-9B11-4E50-B1B9-CC25C1550E9C}" destId="{DE2CD4A3-DE60-42D4-9E42-E24D7A06C968}" srcOrd="2" destOrd="0" presId="urn:microsoft.com/office/officeart/2011/layout/CircleProcess"/>
    <dgm:cxn modelId="{98373F08-D2F8-4DA3-8F0C-92D6DF488922}" type="presParOf" srcId="{7D43DCE0-9B11-4E50-B1B9-CC25C1550E9C}" destId="{ECCC88B0-A3DD-4F43-94A9-EEFD832FD28A}" srcOrd="3" destOrd="0" presId="urn:microsoft.com/office/officeart/2011/layout/CircleProcess"/>
    <dgm:cxn modelId="{4A39442F-BE12-487A-B247-F2667F22AE7D}" type="presParOf" srcId="{ECCC88B0-A3DD-4F43-94A9-EEFD832FD28A}" destId="{205D90A2-2BBE-438F-B8B0-ECADEDCFE0F5}" srcOrd="0" destOrd="0" presId="urn:microsoft.com/office/officeart/2011/layout/CircleProcess"/>
    <dgm:cxn modelId="{4840EFC8-E012-4B47-A435-A96B44307562}" type="presParOf" srcId="{7D43DCE0-9B11-4E50-B1B9-CC25C1550E9C}" destId="{1438B0A4-6F85-4787-ACE0-6704BF742F93}" srcOrd="4" destOrd="0" presId="urn:microsoft.com/office/officeart/2011/layout/CircleProcess"/>
    <dgm:cxn modelId="{78089226-519F-4426-A9EE-1A6043E7541E}" type="presParOf" srcId="{1438B0A4-6F85-4787-ACE0-6704BF742F93}" destId="{59D6BBC2-9F16-4A07-96D1-93EEB83A404A}" srcOrd="0" destOrd="0" presId="urn:microsoft.com/office/officeart/2011/layout/CircleProcess"/>
    <dgm:cxn modelId="{75105EE4-8A37-4C9E-81CB-5A8C83782091}" type="presParOf" srcId="{7D43DCE0-9B11-4E50-B1B9-CC25C1550E9C}" destId="{55D36EC0-E5FE-4A4F-9E52-C6E6D61A55F6}" srcOrd="5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0761DED-FD7E-4834-97E5-8500F3E0E9EF}" type="doc">
      <dgm:prSet loTypeId="urn:microsoft.com/office/officeart/2011/layout/Circle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A239944-A1EF-4052-8467-A4B04DD046A8}">
      <dgm:prSet phldrT="[Text]"/>
      <dgm:spPr/>
      <dgm:t>
        <a:bodyPr/>
        <a:lstStyle/>
        <a:p>
          <a:r>
            <a:rPr lang="en-US" dirty="0"/>
            <a:t>The 4</a:t>
          </a:r>
          <a:r>
            <a:rPr lang="en-US" baseline="30000" dirty="0"/>
            <a:t>th</a:t>
          </a:r>
          <a:r>
            <a:rPr lang="en-US" dirty="0"/>
            <a:t> Earl of Sandwich</a:t>
          </a:r>
        </a:p>
      </dgm:t>
    </dgm:pt>
    <dgm:pt modelId="{0A3F8F1C-0340-4123-8EE3-3266A2B1922D}" type="parTrans" cxnId="{B502DA63-9865-4ACC-8ADB-0B0E5DA8A2DE}">
      <dgm:prSet/>
      <dgm:spPr/>
      <dgm:t>
        <a:bodyPr/>
        <a:lstStyle/>
        <a:p>
          <a:endParaRPr lang="en-US"/>
        </a:p>
      </dgm:t>
    </dgm:pt>
    <dgm:pt modelId="{50085562-8EA1-447A-A6ED-2EBBAD630DCF}" type="sibTrans" cxnId="{B502DA63-9865-4ACC-8ADB-0B0E5DA8A2DE}">
      <dgm:prSet/>
      <dgm:spPr/>
      <dgm:t>
        <a:bodyPr/>
        <a:lstStyle/>
        <a:p>
          <a:endParaRPr lang="en-US"/>
        </a:p>
      </dgm:t>
    </dgm:pt>
    <dgm:pt modelId="{4CB8F3D5-771D-4CBE-B330-EFA3E0ACB9CB}">
      <dgm:prSet phldrT="[Text]"/>
      <dgm:spPr/>
      <dgm:t>
        <a:bodyPr/>
        <a:lstStyle/>
        <a:p>
          <a:r>
            <a:rPr lang="en-US" dirty="0"/>
            <a:t>sandwich</a:t>
          </a:r>
        </a:p>
      </dgm:t>
    </dgm:pt>
    <dgm:pt modelId="{B79011E7-9D9A-4646-AEC9-EB7BD36908FD}" type="parTrans" cxnId="{814A5E51-F314-4673-B309-6B74FA324B9E}">
      <dgm:prSet/>
      <dgm:spPr/>
      <dgm:t>
        <a:bodyPr/>
        <a:lstStyle/>
        <a:p>
          <a:endParaRPr lang="en-US"/>
        </a:p>
      </dgm:t>
    </dgm:pt>
    <dgm:pt modelId="{4382392B-8B61-4A78-B8D6-F0C1A35AA932}" type="sibTrans" cxnId="{814A5E51-F314-4673-B309-6B74FA324B9E}">
      <dgm:prSet/>
      <dgm:spPr/>
      <dgm:t>
        <a:bodyPr/>
        <a:lstStyle/>
        <a:p>
          <a:endParaRPr lang="en-US"/>
        </a:p>
      </dgm:t>
    </dgm:pt>
    <dgm:pt modelId="{7D43DCE0-9B11-4E50-B1B9-CC25C1550E9C}" type="pres">
      <dgm:prSet presAssocID="{00761DED-FD7E-4834-97E5-8500F3E0E9EF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vi-VN"/>
        </a:p>
      </dgm:t>
    </dgm:pt>
    <dgm:pt modelId="{263235AA-3650-4A9D-A6C3-26FE764C90C4}" type="pres">
      <dgm:prSet presAssocID="{4CB8F3D5-771D-4CBE-B330-EFA3E0ACB9CB}" presName="Accent2" presStyleCnt="0"/>
      <dgm:spPr/>
    </dgm:pt>
    <dgm:pt modelId="{36BEE8A6-D260-41F3-9666-11CA2855AEA9}" type="pres">
      <dgm:prSet presAssocID="{4CB8F3D5-771D-4CBE-B330-EFA3E0ACB9CB}" presName="Accent" presStyleLbl="node1" presStyleIdx="0" presStyleCnt="2"/>
      <dgm:spPr/>
    </dgm:pt>
    <dgm:pt modelId="{A57141B5-8108-477A-A810-590F9AAC8801}" type="pres">
      <dgm:prSet presAssocID="{4CB8F3D5-771D-4CBE-B330-EFA3E0ACB9CB}" presName="ParentBackground2" presStyleCnt="0"/>
      <dgm:spPr/>
    </dgm:pt>
    <dgm:pt modelId="{BCD69980-06AB-421F-B1CD-5AAF4F59B3E0}" type="pres">
      <dgm:prSet presAssocID="{4CB8F3D5-771D-4CBE-B330-EFA3E0ACB9CB}" presName="ParentBackground" presStyleLbl="fgAcc1" presStyleIdx="0" presStyleCnt="2"/>
      <dgm:spPr/>
      <dgm:t>
        <a:bodyPr/>
        <a:lstStyle/>
        <a:p>
          <a:endParaRPr lang="vi-VN"/>
        </a:p>
      </dgm:t>
    </dgm:pt>
    <dgm:pt modelId="{DE2CD4A3-DE60-42D4-9E42-E24D7A06C968}" type="pres">
      <dgm:prSet presAssocID="{4CB8F3D5-771D-4CBE-B330-EFA3E0ACB9CB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CCC88B0-A3DD-4F43-94A9-EEFD832FD28A}" type="pres">
      <dgm:prSet presAssocID="{7A239944-A1EF-4052-8467-A4B04DD046A8}" presName="Accent1" presStyleCnt="0"/>
      <dgm:spPr/>
    </dgm:pt>
    <dgm:pt modelId="{205D90A2-2BBE-438F-B8B0-ECADEDCFE0F5}" type="pres">
      <dgm:prSet presAssocID="{7A239944-A1EF-4052-8467-A4B04DD046A8}" presName="Accent" presStyleLbl="node1" presStyleIdx="1" presStyleCnt="2"/>
      <dgm:spPr/>
    </dgm:pt>
    <dgm:pt modelId="{1438B0A4-6F85-4787-ACE0-6704BF742F93}" type="pres">
      <dgm:prSet presAssocID="{7A239944-A1EF-4052-8467-A4B04DD046A8}" presName="ParentBackground1" presStyleCnt="0"/>
      <dgm:spPr/>
    </dgm:pt>
    <dgm:pt modelId="{59D6BBC2-9F16-4A07-96D1-93EEB83A404A}" type="pres">
      <dgm:prSet presAssocID="{7A239944-A1EF-4052-8467-A4B04DD046A8}" presName="ParentBackground" presStyleLbl="fgAcc1" presStyleIdx="1" presStyleCnt="2"/>
      <dgm:spPr/>
      <dgm:t>
        <a:bodyPr/>
        <a:lstStyle/>
        <a:p>
          <a:endParaRPr lang="vi-VN"/>
        </a:p>
      </dgm:t>
    </dgm:pt>
    <dgm:pt modelId="{55D36EC0-E5FE-4A4F-9E52-C6E6D61A55F6}" type="pres">
      <dgm:prSet presAssocID="{7A239944-A1EF-4052-8467-A4B04DD046A8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2C3B2012-52D7-4A2D-9037-D64696B9562E}" type="presOf" srcId="{00761DED-FD7E-4834-97E5-8500F3E0E9EF}" destId="{7D43DCE0-9B11-4E50-B1B9-CC25C1550E9C}" srcOrd="0" destOrd="0" presId="urn:microsoft.com/office/officeart/2011/layout/CircleProcess"/>
    <dgm:cxn modelId="{8A5808DC-8AFC-4483-9965-B7E5651C456E}" type="presOf" srcId="{4CB8F3D5-771D-4CBE-B330-EFA3E0ACB9CB}" destId="{DE2CD4A3-DE60-42D4-9E42-E24D7A06C968}" srcOrd="1" destOrd="0" presId="urn:microsoft.com/office/officeart/2011/layout/CircleProcess"/>
    <dgm:cxn modelId="{F272790E-A9DC-4D0A-8305-58571F0E815B}" type="presOf" srcId="{7A239944-A1EF-4052-8467-A4B04DD046A8}" destId="{59D6BBC2-9F16-4A07-96D1-93EEB83A404A}" srcOrd="0" destOrd="0" presId="urn:microsoft.com/office/officeart/2011/layout/CircleProcess"/>
    <dgm:cxn modelId="{2E7879E7-B0B6-430B-8ADD-601D96094090}" type="presOf" srcId="{7A239944-A1EF-4052-8467-A4B04DD046A8}" destId="{55D36EC0-E5FE-4A4F-9E52-C6E6D61A55F6}" srcOrd="1" destOrd="0" presId="urn:microsoft.com/office/officeart/2011/layout/CircleProcess"/>
    <dgm:cxn modelId="{D9330055-6F3C-4AED-884E-D70132EB6CD2}" type="presOf" srcId="{4CB8F3D5-771D-4CBE-B330-EFA3E0ACB9CB}" destId="{BCD69980-06AB-421F-B1CD-5AAF4F59B3E0}" srcOrd="0" destOrd="0" presId="urn:microsoft.com/office/officeart/2011/layout/CircleProcess"/>
    <dgm:cxn modelId="{814A5E51-F314-4673-B309-6B74FA324B9E}" srcId="{00761DED-FD7E-4834-97E5-8500F3E0E9EF}" destId="{4CB8F3D5-771D-4CBE-B330-EFA3E0ACB9CB}" srcOrd="1" destOrd="0" parTransId="{B79011E7-9D9A-4646-AEC9-EB7BD36908FD}" sibTransId="{4382392B-8B61-4A78-B8D6-F0C1A35AA932}"/>
    <dgm:cxn modelId="{B502DA63-9865-4ACC-8ADB-0B0E5DA8A2DE}" srcId="{00761DED-FD7E-4834-97E5-8500F3E0E9EF}" destId="{7A239944-A1EF-4052-8467-A4B04DD046A8}" srcOrd="0" destOrd="0" parTransId="{0A3F8F1C-0340-4123-8EE3-3266A2B1922D}" sibTransId="{50085562-8EA1-447A-A6ED-2EBBAD630DCF}"/>
    <dgm:cxn modelId="{EBAEB257-7B24-4AA4-9A8F-5C0F8B6A2A71}" type="presParOf" srcId="{7D43DCE0-9B11-4E50-B1B9-CC25C1550E9C}" destId="{263235AA-3650-4A9D-A6C3-26FE764C90C4}" srcOrd="0" destOrd="0" presId="urn:microsoft.com/office/officeart/2011/layout/CircleProcess"/>
    <dgm:cxn modelId="{59F7EDFC-4CC3-43CB-8826-12DE1596049F}" type="presParOf" srcId="{263235AA-3650-4A9D-A6C3-26FE764C90C4}" destId="{36BEE8A6-D260-41F3-9666-11CA2855AEA9}" srcOrd="0" destOrd="0" presId="urn:microsoft.com/office/officeart/2011/layout/CircleProcess"/>
    <dgm:cxn modelId="{391FF725-8774-496C-A144-C16BE59BE60A}" type="presParOf" srcId="{7D43DCE0-9B11-4E50-B1B9-CC25C1550E9C}" destId="{A57141B5-8108-477A-A810-590F9AAC8801}" srcOrd="1" destOrd="0" presId="urn:microsoft.com/office/officeart/2011/layout/CircleProcess"/>
    <dgm:cxn modelId="{825DA3F9-F5AE-4E26-BAE0-E757A9D27292}" type="presParOf" srcId="{A57141B5-8108-477A-A810-590F9AAC8801}" destId="{BCD69980-06AB-421F-B1CD-5AAF4F59B3E0}" srcOrd="0" destOrd="0" presId="urn:microsoft.com/office/officeart/2011/layout/CircleProcess"/>
    <dgm:cxn modelId="{9EDEF3FC-1C22-4EE6-99FD-C4275C51E0E1}" type="presParOf" srcId="{7D43DCE0-9B11-4E50-B1B9-CC25C1550E9C}" destId="{DE2CD4A3-DE60-42D4-9E42-E24D7A06C968}" srcOrd="2" destOrd="0" presId="urn:microsoft.com/office/officeart/2011/layout/CircleProcess"/>
    <dgm:cxn modelId="{98373F08-D2F8-4DA3-8F0C-92D6DF488922}" type="presParOf" srcId="{7D43DCE0-9B11-4E50-B1B9-CC25C1550E9C}" destId="{ECCC88B0-A3DD-4F43-94A9-EEFD832FD28A}" srcOrd="3" destOrd="0" presId="urn:microsoft.com/office/officeart/2011/layout/CircleProcess"/>
    <dgm:cxn modelId="{4A39442F-BE12-487A-B247-F2667F22AE7D}" type="presParOf" srcId="{ECCC88B0-A3DD-4F43-94A9-EEFD832FD28A}" destId="{205D90A2-2BBE-438F-B8B0-ECADEDCFE0F5}" srcOrd="0" destOrd="0" presId="urn:microsoft.com/office/officeart/2011/layout/CircleProcess"/>
    <dgm:cxn modelId="{4840EFC8-E012-4B47-A435-A96B44307562}" type="presParOf" srcId="{7D43DCE0-9B11-4E50-B1B9-CC25C1550E9C}" destId="{1438B0A4-6F85-4787-ACE0-6704BF742F93}" srcOrd="4" destOrd="0" presId="urn:microsoft.com/office/officeart/2011/layout/CircleProcess"/>
    <dgm:cxn modelId="{78089226-519F-4426-A9EE-1A6043E7541E}" type="presParOf" srcId="{1438B0A4-6F85-4787-ACE0-6704BF742F93}" destId="{59D6BBC2-9F16-4A07-96D1-93EEB83A404A}" srcOrd="0" destOrd="0" presId="urn:microsoft.com/office/officeart/2011/layout/CircleProcess"/>
    <dgm:cxn modelId="{75105EE4-8A37-4C9E-81CB-5A8C83782091}" type="presParOf" srcId="{7D43DCE0-9B11-4E50-B1B9-CC25C1550E9C}" destId="{55D36EC0-E5FE-4A4F-9E52-C6E6D61A55F6}" srcOrd="5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0761DED-FD7E-4834-97E5-8500F3E0E9EF}" type="doc">
      <dgm:prSet loTypeId="urn:microsoft.com/office/officeart/2011/layout/Circle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A239944-A1EF-4052-8467-A4B04DD046A8}">
      <dgm:prSet phldrT="[Text]"/>
      <dgm:spPr/>
      <dgm:t>
        <a:bodyPr/>
        <a:lstStyle/>
        <a:p>
          <a:r>
            <a:rPr lang="en-US" dirty="0"/>
            <a:t>Jumbo </a:t>
          </a:r>
        </a:p>
      </dgm:t>
    </dgm:pt>
    <dgm:pt modelId="{0A3F8F1C-0340-4123-8EE3-3266A2B1922D}" type="parTrans" cxnId="{B502DA63-9865-4ACC-8ADB-0B0E5DA8A2DE}">
      <dgm:prSet/>
      <dgm:spPr/>
      <dgm:t>
        <a:bodyPr/>
        <a:lstStyle/>
        <a:p>
          <a:endParaRPr lang="en-US"/>
        </a:p>
      </dgm:t>
    </dgm:pt>
    <dgm:pt modelId="{50085562-8EA1-447A-A6ED-2EBBAD630DCF}" type="sibTrans" cxnId="{B502DA63-9865-4ACC-8ADB-0B0E5DA8A2DE}">
      <dgm:prSet/>
      <dgm:spPr/>
      <dgm:t>
        <a:bodyPr/>
        <a:lstStyle/>
        <a:p>
          <a:endParaRPr lang="en-US"/>
        </a:p>
      </dgm:t>
    </dgm:pt>
    <dgm:pt modelId="{4CB8F3D5-771D-4CBE-B330-EFA3E0ACB9CB}">
      <dgm:prSet phldrT="[Text]"/>
      <dgm:spPr/>
      <dgm:t>
        <a:bodyPr/>
        <a:lstStyle/>
        <a:p>
          <a:r>
            <a:rPr lang="en-US" dirty="0"/>
            <a:t>jumbo</a:t>
          </a:r>
        </a:p>
      </dgm:t>
    </dgm:pt>
    <dgm:pt modelId="{B79011E7-9D9A-4646-AEC9-EB7BD36908FD}" type="parTrans" cxnId="{814A5E51-F314-4673-B309-6B74FA324B9E}">
      <dgm:prSet/>
      <dgm:spPr/>
      <dgm:t>
        <a:bodyPr/>
        <a:lstStyle/>
        <a:p>
          <a:endParaRPr lang="en-US"/>
        </a:p>
      </dgm:t>
    </dgm:pt>
    <dgm:pt modelId="{4382392B-8B61-4A78-B8D6-F0C1A35AA932}" type="sibTrans" cxnId="{814A5E51-F314-4673-B309-6B74FA324B9E}">
      <dgm:prSet/>
      <dgm:spPr/>
      <dgm:t>
        <a:bodyPr/>
        <a:lstStyle/>
        <a:p>
          <a:endParaRPr lang="en-US"/>
        </a:p>
      </dgm:t>
    </dgm:pt>
    <dgm:pt modelId="{7D43DCE0-9B11-4E50-B1B9-CC25C1550E9C}" type="pres">
      <dgm:prSet presAssocID="{00761DED-FD7E-4834-97E5-8500F3E0E9EF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vi-VN"/>
        </a:p>
      </dgm:t>
    </dgm:pt>
    <dgm:pt modelId="{263235AA-3650-4A9D-A6C3-26FE764C90C4}" type="pres">
      <dgm:prSet presAssocID="{4CB8F3D5-771D-4CBE-B330-EFA3E0ACB9CB}" presName="Accent2" presStyleCnt="0"/>
      <dgm:spPr/>
    </dgm:pt>
    <dgm:pt modelId="{36BEE8A6-D260-41F3-9666-11CA2855AEA9}" type="pres">
      <dgm:prSet presAssocID="{4CB8F3D5-771D-4CBE-B330-EFA3E0ACB9CB}" presName="Accent" presStyleLbl="node1" presStyleIdx="0" presStyleCnt="2"/>
      <dgm:spPr/>
    </dgm:pt>
    <dgm:pt modelId="{A57141B5-8108-477A-A810-590F9AAC8801}" type="pres">
      <dgm:prSet presAssocID="{4CB8F3D5-771D-4CBE-B330-EFA3E0ACB9CB}" presName="ParentBackground2" presStyleCnt="0"/>
      <dgm:spPr/>
    </dgm:pt>
    <dgm:pt modelId="{BCD69980-06AB-421F-B1CD-5AAF4F59B3E0}" type="pres">
      <dgm:prSet presAssocID="{4CB8F3D5-771D-4CBE-B330-EFA3E0ACB9CB}" presName="ParentBackground" presStyleLbl="fgAcc1" presStyleIdx="0" presStyleCnt="2"/>
      <dgm:spPr/>
      <dgm:t>
        <a:bodyPr/>
        <a:lstStyle/>
        <a:p>
          <a:endParaRPr lang="vi-VN"/>
        </a:p>
      </dgm:t>
    </dgm:pt>
    <dgm:pt modelId="{DE2CD4A3-DE60-42D4-9E42-E24D7A06C968}" type="pres">
      <dgm:prSet presAssocID="{4CB8F3D5-771D-4CBE-B330-EFA3E0ACB9CB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CCC88B0-A3DD-4F43-94A9-EEFD832FD28A}" type="pres">
      <dgm:prSet presAssocID="{7A239944-A1EF-4052-8467-A4B04DD046A8}" presName="Accent1" presStyleCnt="0"/>
      <dgm:spPr/>
    </dgm:pt>
    <dgm:pt modelId="{205D90A2-2BBE-438F-B8B0-ECADEDCFE0F5}" type="pres">
      <dgm:prSet presAssocID="{7A239944-A1EF-4052-8467-A4B04DD046A8}" presName="Accent" presStyleLbl="node1" presStyleIdx="1" presStyleCnt="2"/>
      <dgm:spPr/>
    </dgm:pt>
    <dgm:pt modelId="{1438B0A4-6F85-4787-ACE0-6704BF742F93}" type="pres">
      <dgm:prSet presAssocID="{7A239944-A1EF-4052-8467-A4B04DD046A8}" presName="ParentBackground1" presStyleCnt="0"/>
      <dgm:spPr/>
    </dgm:pt>
    <dgm:pt modelId="{59D6BBC2-9F16-4A07-96D1-93EEB83A404A}" type="pres">
      <dgm:prSet presAssocID="{7A239944-A1EF-4052-8467-A4B04DD046A8}" presName="ParentBackground" presStyleLbl="fgAcc1" presStyleIdx="1" presStyleCnt="2"/>
      <dgm:spPr/>
      <dgm:t>
        <a:bodyPr/>
        <a:lstStyle/>
        <a:p>
          <a:endParaRPr lang="vi-VN"/>
        </a:p>
      </dgm:t>
    </dgm:pt>
    <dgm:pt modelId="{55D36EC0-E5FE-4A4F-9E52-C6E6D61A55F6}" type="pres">
      <dgm:prSet presAssocID="{7A239944-A1EF-4052-8467-A4B04DD046A8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2C3B2012-52D7-4A2D-9037-D64696B9562E}" type="presOf" srcId="{00761DED-FD7E-4834-97E5-8500F3E0E9EF}" destId="{7D43DCE0-9B11-4E50-B1B9-CC25C1550E9C}" srcOrd="0" destOrd="0" presId="urn:microsoft.com/office/officeart/2011/layout/CircleProcess"/>
    <dgm:cxn modelId="{8A5808DC-8AFC-4483-9965-B7E5651C456E}" type="presOf" srcId="{4CB8F3D5-771D-4CBE-B330-EFA3E0ACB9CB}" destId="{DE2CD4A3-DE60-42D4-9E42-E24D7A06C968}" srcOrd="1" destOrd="0" presId="urn:microsoft.com/office/officeart/2011/layout/CircleProcess"/>
    <dgm:cxn modelId="{F272790E-A9DC-4D0A-8305-58571F0E815B}" type="presOf" srcId="{7A239944-A1EF-4052-8467-A4B04DD046A8}" destId="{59D6BBC2-9F16-4A07-96D1-93EEB83A404A}" srcOrd="0" destOrd="0" presId="urn:microsoft.com/office/officeart/2011/layout/CircleProcess"/>
    <dgm:cxn modelId="{2E7879E7-B0B6-430B-8ADD-601D96094090}" type="presOf" srcId="{7A239944-A1EF-4052-8467-A4B04DD046A8}" destId="{55D36EC0-E5FE-4A4F-9E52-C6E6D61A55F6}" srcOrd="1" destOrd="0" presId="urn:microsoft.com/office/officeart/2011/layout/CircleProcess"/>
    <dgm:cxn modelId="{D9330055-6F3C-4AED-884E-D70132EB6CD2}" type="presOf" srcId="{4CB8F3D5-771D-4CBE-B330-EFA3E0ACB9CB}" destId="{BCD69980-06AB-421F-B1CD-5AAF4F59B3E0}" srcOrd="0" destOrd="0" presId="urn:microsoft.com/office/officeart/2011/layout/CircleProcess"/>
    <dgm:cxn modelId="{814A5E51-F314-4673-B309-6B74FA324B9E}" srcId="{00761DED-FD7E-4834-97E5-8500F3E0E9EF}" destId="{4CB8F3D5-771D-4CBE-B330-EFA3E0ACB9CB}" srcOrd="1" destOrd="0" parTransId="{B79011E7-9D9A-4646-AEC9-EB7BD36908FD}" sibTransId="{4382392B-8B61-4A78-B8D6-F0C1A35AA932}"/>
    <dgm:cxn modelId="{B502DA63-9865-4ACC-8ADB-0B0E5DA8A2DE}" srcId="{00761DED-FD7E-4834-97E5-8500F3E0E9EF}" destId="{7A239944-A1EF-4052-8467-A4B04DD046A8}" srcOrd="0" destOrd="0" parTransId="{0A3F8F1C-0340-4123-8EE3-3266A2B1922D}" sibTransId="{50085562-8EA1-447A-A6ED-2EBBAD630DCF}"/>
    <dgm:cxn modelId="{EBAEB257-7B24-4AA4-9A8F-5C0F8B6A2A71}" type="presParOf" srcId="{7D43DCE0-9B11-4E50-B1B9-CC25C1550E9C}" destId="{263235AA-3650-4A9D-A6C3-26FE764C90C4}" srcOrd="0" destOrd="0" presId="urn:microsoft.com/office/officeart/2011/layout/CircleProcess"/>
    <dgm:cxn modelId="{59F7EDFC-4CC3-43CB-8826-12DE1596049F}" type="presParOf" srcId="{263235AA-3650-4A9D-A6C3-26FE764C90C4}" destId="{36BEE8A6-D260-41F3-9666-11CA2855AEA9}" srcOrd="0" destOrd="0" presId="urn:microsoft.com/office/officeart/2011/layout/CircleProcess"/>
    <dgm:cxn modelId="{391FF725-8774-496C-A144-C16BE59BE60A}" type="presParOf" srcId="{7D43DCE0-9B11-4E50-B1B9-CC25C1550E9C}" destId="{A57141B5-8108-477A-A810-590F9AAC8801}" srcOrd="1" destOrd="0" presId="urn:microsoft.com/office/officeart/2011/layout/CircleProcess"/>
    <dgm:cxn modelId="{825DA3F9-F5AE-4E26-BAE0-E757A9D27292}" type="presParOf" srcId="{A57141B5-8108-477A-A810-590F9AAC8801}" destId="{BCD69980-06AB-421F-B1CD-5AAF4F59B3E0}" srcOrd="0" destOrd="0" presId="urn:microsoft.com/office/officeart/2011/layout/CircleProcess"/>
    <dgm:cxn modelId="{9EDEF3FC-1C22-4EE6-99FD-C4275C51E0E1}" type="presParOf" srcId="{7D43DCE0-9B11-4E50-B1B9-CC25C1550E9C}" destId="{DE2CD4A3-DE60-42D4-9E42-E24D7A06C968}" srcOrd="2" destOrd="0" presId="urn:microsoft.com/office/officeart/2011/layout/CircleProcess"/>
    <dgm:cxn modelId="{98373F08-D2F8-4DA3-8F0C-92D6DF488922}" type="presParOf" srcId="{7D43DCE0-9B11-4E50-B1B9-CC25C1550E9C}" destId="{ECCC88B0-A3DD-4F43-94A9-EEFD832FD28A}" srcOrd="3" destOrd="0" presId="urn:microsoft.com/office/officeart/2011/layout/CircleProcess"/>
    <dgm:cxn modelId="{4A39442F-BE12-487A-B247-F2667F22AE7D}" type="presParOf" srcId="{ECCC88B0-A3DD-4F43-94A9-EEFD832FD28A}" destId="{205D90A2-2BBE-438F-B8B0-ECADEDCFE0F5}" srcOrd="0" destOrd="0" presId="urn:microsoft.com/office/officeart/2011/layout/CircleProcess"/>
    <dgm:cxn modelId="{4840EFC8-E012-4B47-A435-A96B44307562}" type="presParOf" srcId="{7D43DCE0-9B11-4E50-B1B9-CC25C1550E9C}" destId="{1438B0A4-6F85-4787-ACE0-6704BF742F93}" srcOrd="4" destOrd="0" presId="urn:microsoft.com/office/officeart/2011/layout/CircleProcess"/>
    <dgm:cxn modelId="{78089226-519F-4426-A9EE-1A6043E7541E}" type="presParOf" srcId="{1438B0A4-6F85-4787-ACE0-6704BF742F93}" destId="{59D6BBC2-9F16-4A07-96D1-93EEB83A404A}" srcOrd="0" destOrd="0" presId="urn:microsoft.com/office/officeart/2011/layout/CircleProcess"/>
    <dgm:cxn modelId="{75105EE4-8A37-4C9E-81CB-5A8C83782091}" type="presParOf" srcId="{7D43DCE0-9B11-4E50-B1B9-CC25C1550E9C}" destId="{55D36EC0-E5FE-4A4F-9E52-C6E6D61A55F6}" srcOrd="5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6D7C4A5-6627-4377-B28D-3D6257263673}" type="doc">
      <dgm:prSet loTypeId="urn:microsoft.com/office/officeart/2005/8/layout/cycle4" loCatId="matrix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B07CEA0-30DC-4A3D-8208-AAC0901194E7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</a:rPr>
            <a:t>French </a:t>
          </a:r>
        </a:p>
      </dgm:t>
    </dgm:pt>
    <dgm:pt modelId="{B6DCF5CE-9DF9-4940-B609-77EAF60D27CD}" type="parTrans" cxnId="{37E0CA98-3C0A-4772-8360-D5A9AD4F29BF}">
      <dgm:prSet/>
      <dgm:spPr/>
      <dgm:t>
        <a:bodyPr/>
        <a:lstStyle/>
        <a:p>
          <a:endParaRPr lang="en-US"/>
        </a:p>
      </dgm:t>
    </dgm:pt>
    <dgm:pt modelId="{8D5D2DAA-17EA-412C-917D-610E484C6F6C}" type="sibTrans" cxnId="{37E0CA98-3C0A-4772-8360-D5A9AD4F29BF}">
      <dgm:prSet/>
      <dgm:spPr/>
      <dgm:t>
        <a:bodyPr/>
        <a:lstStyle/>
        <a:p>
          <a:endParaRPr lang="en-US"/>
        </a:p>
      </dgm:t>
    </dgm:pt>
    <dgm:pt modelId="{0CA50292-6C1D-41EC-AE69-6ACE1F9B91D9}">
      <dgm:prSet phldrT="[Text]" custT="1"/>
      <dgm:spPr/>
      <dgm:t>
        <a:bodyPr/>
        <a:lstStyle/>
        <a:p>
          <a:r>
            <a:rPr lang="en-US" sz="1500" dirty="0"/>
            <a:t>champagne</a:t>
          </a:r>
        </a:p>
      </dgm:t>
    </dgm:pt>
    <dgm:pt modelId="{4F7E41A8-5C0B-41EB-A618-A40A8F149F2C}" type="parTrans" cxnId="{8FEBC622-7A42-4E32-8E69-25E150E30E41}">
      <dgm:prSet/>
      <dgm:spPr/>
      <dgm:t>
        <a:bodyPr/>
        <a:lstStyle/>
        <a:p>
          <a:endParaRPr lang="en-US"/>
        </a:p>
      </dgm:t>
    </dgm:pt>
    <dgm:pt modelId="{29ECFC65-5D65-4ED3-9DE0-463713D5CC01}" type="sibTrans" cxnId="{8FEBC622-7A42-4E32-8E69-25E150E30E41}">
      <dgm:prSet/>
      <dgm:spPr/>
      <dgm:t>
        <a:bodyPr/>
        <a:lstStyle/>
        <a:p>
          <a:endParaRPr lang="en-US"/>
        </a:p>
      </dgm:t>
    </dgm:pt>
    <dgm:pt modelId="{FE2B64EE-CD22-49F8-B6CF-0711EB32CC65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</a:rPr>
            <a:t>Italian</a:t>
          </a:r>
        </a:p>
      </dgm:t>
    </dgm:pt>
    <dgm:pt modelId="{931407AA-C92E-4B57-BF95-3BC95EA463FE}" type="parTrans" cxnId="{D987D9B2-C30B-47D5-BFB6-ED06B7FD4E50}">
      <dgm:prSet/>
      <dgm:spPr/>
      <dgm:t>
        <a:bodyPr/>
        <a:lstStyle/>
        <a:p>
          <a:endParaRPr lang="en-US"/>
        </a:p>
      </dgm:t>
    </dgm:pt>
    <dgm:pt modelId="{F8CD96BF-F66C-4562-89AB-07FDB1A9EE50}" type="sibTrans" cxnId="{D987D9B2-C30B-47D5-BFB6-ED06B7FD4E50}">
      <dgm:prSet/>
      <dgm:spPr/>
      <dgm:t>
        <a:bodyPr/>
        <a:lstStyle/>
        <a:p>
          <a:endParaRPr lang="en-US"/>
        </a:p>
      </dgm:t>
    </dgm:pt>
    <dgm:pt modelId="{19ABFE58-982F-4E57-BFCA-B26D93C0C5EA}">
      <dgm:prSet phldrT="[Text]" custT="1"/>
      <dgm:spPr/>
      <dgm:t>
        <a:bodyPr/>
        <a:lstStyle/>
        <a:p>
          <a:r>
            <a:rPr lang="en-US" sz="1500" dirty="0"/>
            <a:t>cantata</a:t>
          </a:r>
        </a:p>
      </dgm:t>
    </dgm:pt>
    <dgm:pt modelId="{D93DE39D-9C98-4A73-B5F7-32DE4C82C3D6}" type="parTrans" cxnId="{43E161CA-6986-4868-A5F2-0C540FF94836}">
      <dgm:prSet/>
      <dgm:spPr/>
      <dgm:t>
        <a:bodyPr/>
        <a:lstStyle/>
        <a:p>
          <a:endParaRPr lang="en-US"/>
        </a:p>
      </dgm:t>
    </dgm:pt>
    <dgm:pt modelId="{C15EAFC5-0EE2-414A-8E17-3CD9F19BBFCC}" type="sibTrans" cxnId="{43E161CA-6986-4868-A5F2-0C540FF94836}">
      <dgm:prSet/>
      <dgm:spPr/>
      <dgm:t>
        <a:bodyPr/>
        <a:lstStyle/>
        <a:p>
          <a:endParaRPr lang="en-US"/>
        </a:p>
      </dgm:t>
    </dgm:pt>
    <dgm:pt modelId="{4F80C57C-F026-4976-959E-EFF005CE951D}">
      <dgm:prSet phldrT="[Text]" custT="1"/>
      <dgm:spPr/>
      <dgm:t>
        <a:bodyPr/>
        <a:lstStyle/>
        <a:p>
          <a:r>
            <a:rPr lang="en-US" sz="1750" b="0" dirty="0">
              <a:solidFill>
                <a:schemeClr val="tx1"/>
              </a:solidFill>
            </a:rPr>
            <a:t>Japanese</a:t>
          </a:r>
        </a:p>
      </dgm:t>
    </dgm:pt>
    <dgm:pt modelId="{6A622D8A-7383-4BF5-8A2A-830A4F3AD8A1}" type="parTrans" cxnId="{076CB1D0-01FC-41D7-909B-FA47B9BF077D}">
      <dgm:prSet/>
      <dgm:spPr/>
      <dgm:t>
        <a:bodyPr/>
        <a:lstStyle/>
        <a:p>
          <a:endParaRPr lang="en-US"/>
        </a:p>
      </dgm:t>
    </dgm:pt>
    <dgm:pt modelId="{94CAA9B3-06C1-42D8-B8B4-B1E694D43105}" type="sibTrans" cxnId="{076CB1D0-01FC-41D7-909B-FA47B9BF077D}">
      <dgm:prSet/>
      <dgm:spPr/>
      <dgm:t>
        <a:bodyPr/>
        <a:lstStyle/>
        <a:p>
          <a:endParaRPr lang="en-US"/>
        </a:p>
      </dgm:t>
    </dgm:pt>
    <dgm:pt modelId="{70D5E769-C0D8-4E92-AF5A-DBF36EEE6717}">
      <dgm:prSet phldrT="[Text]"/>
      <dgm:spPr/>
      <dgm:t>
        <a:bodyPr/>
        <a:lstStyle/>
        <a:p>
          <a:r>
            <a:rPr lang="en-US" dirty="0"/>
            <a:t>tofu</a:t>
          </a:r>
        </a:p>
      </dgm:t>
    </dgm:pt>
    <dgm:pt modelId="{7F890611-D420-47E4-A29B-BA6F85394BA4}" type="parTrans" cxnId="{B027F7B4-907D-4936-AAB7-57F7C36EE5F5}">
      <dgm:prSet/>
      <dgm:spPr/>
      <dgm:t>
        <a:bodyPr/>
        <a:lstStyle/>
        <a:p>
          <a:endParaRPr lang="en-US"/>
        </a:p>
      </dgm:t>
    </dgm:pt>
    <dgm:pt modelId="{187DAB83-FF82-4917-BE43-4EB4B1150165}" type="sibTrans" cxnId="{B027F7B4-907D-4936-AAB7-57F7C36EE5F5}">
      <dgm:prSet/>
      <dgm:spPr/>
      <dgm:t>
        <a:bodyPr/>
        <a:lstStyle/>
        <a:p>
          <a:endParaRPr lang="en-US"/>
        </a:p>
      </dgm:t>
    </dgm:pt>
    <dgm:pt modelId="{411CE8E5-17BE-4029-B580-E075F3072F2B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</a:rPr>
            <a:t>German</a:t>
          </a:r>
        </a:p>
      </dgm:t>
    </dgm:pt>
    <dgm:pt modelId="{179379B0-AA5A-48C5-9D5D-4420CFBE722A}" type="parTrans" cxnId="{A415594C-789D-496F-BE37-5177971A8F37}">
      <dgm:prSet/>
      <dgm:spPr/>
      <dgm:t>
        <a:bodyPr/>
        <a:lstStyle/>
        <a:p>
          <a:endParaRPr lang="en-US"/>
        </a:p>
      </dgm:t>
    </dgm:pt>
    <dgm:pt modelId="{2AF12D99-10DB-4751-BD9F-2F16B78FC3D8}" type="sibTrans" cxnId="{A415594C-789D-496F-BE37-5177971A8F37}">
      <dgm:prSet/>
      <dgm:spPr/>
      <dgm:t>
        <a:bodyPr/>
        <a:lstStyle/>
        <a:p>
          <a:endParaRPr lang="en-US"/>
        </a:p>
      </dgm:t>
    </dgm:pt>
    <dgm:pt modelId="{99258644-A379-4BB8-AF87-A56A6F6BB09E}">
      <dgm:prSet phldrT="[Text]"/>
      <dgm:spPr/>
      <dgm:t>
        <a:bodyPr/>
        <a:lstStyle/>
        <a:p>
          <a:r>
            <a:rPr lang="en-US" dirty="0"/>
            <a:t>rucksack</a:t>
          </a:r>
        </a:p>
      </dgm:t>
    </dgm:pt>
    <dgm:pt modelId="{483ACBAD-5998-4EAF-B144-D9998DB2AD12}" type="parTrans" cxnId="{C1FD122D-21C9-4066-81F6-423E946990E9}">
      <dgm:prSet/>
      <dgm:spPr/>
      <dgm:t>
        <a:bodyPr/>
        <a:lstStyle/>
        <a:p>
          <a:endParaRPr lang="en-US"/>
        </a:p>
      </dgm:t>
    </dgm:pt>
    <dgm:pt modelId="{6938CB2D-1A12-4D31-A44C-AFC9C5DA425A}" type="sibTrans" cxnId="{C1FD122D-21C9-4066-81F6-423E946990E9}">
      <dgm:prSet/>
      <dgm:spPr/>
      <dgm:t>
        <a:bodyPr/>
        <a:lstStyle/>
        <a:p>
          <a:endParaRPr lang="en-US"/>
        </a:p>
      </dgm:t>
    </dgm:pt>
    <dgm:pt modelId="{2260BE67-90B5-4235-AE2A-0BC1BA6712BF}">
      <dgm:prSet phldrT="[Text]" custT="1"/>
      <dgm:spPr/>
      <dgm:t>
        <a:bodyPr/>
        <a:lstStyle/>
        <a:p>
          <a:r>
            <a:rPr lang="en-US" sz="1500" dirty="0"/>
            <a:t>garage</a:t>
          </a:r>
        </a:p>
      </dgm:t>
    </dgm:pt>
    <dgm:pt modelId="{3373B801-1BF4-46A3-B470-0D7C2351978F}" type="parTrans" cxnId="{B4A3B2E0-F5C0-4921-A1C3-DA6A6D74DBED}">
      <dgm:prSet/>
      <dgm:spPr/>
      <dgm:t>
        <a:bodyPr/>
        <a:lstStyle/>
        <a:p>
          <a:endParaRPr lang="en-US"/>
        </a:p>
      </dgm:t>
    </dgm:pt>
    <dgm:pt modelId="{CDA7D1DD-F717-42E7-B0A5-A1FD15854F1C}" type="sibTrans" cxnId="{B4A3B2E0-F5C0-4921-A1C3-DA6A6D74DBED}">
      <dgm:prSet/>
      <dgm:spPr/>
      <dgm:t>
        <a:bodyPr/>
        <a:lstStyle/>
        <a:p>
          <a:endParaRPr lang="en-US"/>
        </a:p>
      </dgm:t>
    </dgm:pt>
    <dgm:pt modelId="{873BD985-0D1C-4605-8647-5F430168B8F4}">
      <dgm:prSet phldrT="[Text]" custT="1"/>
      <dgm:spPr/>
      <dgm:t>
        <a:bodyPr/>
        <a:lstStyle/>
        <a:p>
          <a:r>
            <a:rPr lang="en-US" sz="1500" dirty="0"/>
            <a:t>beige </a:t>
          </a:r>
        </a:p>
      </dgm:t>
    </dgm:pt>
    <dgm:pt modelId="{1B49B803-3CEA-4003-B56F-D310B653699B}" type="parTrans" cxnId="{F0B1971D-9FCB-4075-9DFB-8A988359C6F5}">
      <dgm:prSet/>
      <dgm:spPr/>
      <dgm:t>
        <a:bodyPr/>
        <a:lstStyle/>
        <a:p>
          <a:endParaRPr lang="en-US"/>
        </a:p>
      </dgm:t>
    </dgm:pt>
    <dgm:pt modelId="{79210D7D-8209-4529-9D39-3388FAB50316}" type="sibTrans" cxnId="{F0B1971D-9FCB-4075-9DFB-8A988359C6F5}">
      <dgm:prSet/>
      <dgm:spPr/>
      <dgm:t>
        <a:bodyPr/>
        <a:lstStyle/>
        <a:p>
          <a:endParaRPr lang="en-US"/>
        </a:p>
      </dgm:t>
    </dgm:pt>
    <dgm:pt modelId="{C81C3765-A5BD-4422-A6D3-D6F905BAFF54}">
      <dgm:prSet phldrT="[Text]" custT="1"/>
      <dgm:spPr/>
      <dgm:t>
        <a:bodyPr/>
        <a:lstStyle/>
        <a:p>
          <a:r>
            <a:rPr lang="en-US" sz="1500" dirty="0"/>
            <a:t>rouge</a:t>
          </a:r>
        </a:p>
      </dgm:t>
    </dgm:pt>
    <dgm:pt modelId="{B0C283C0-84C9-4EAE-BB09-32A13BB9273C}" type="parTrans" cxnId="{82B16F40-EC58-42E0-938B-36DA1B678CB8}">
      <dgm:prSet/>
      <dgm:spPr/>
      <dgm:t>
        <a:bodyPr/>
        <a:lstStyle/>
        <a:p>
          <a:endParaRPr lang="en-US"/>
        </a:p>
      </dgm:t>
    </dgm:pt>
    <dgm:pt modelId="{B2CA90AA-2E1D-43A3-BB18-BCEE328AFA5B}" type="sibTrans" cxnId="{82B16F40-EC58-42E0-938B-36DA1B678CB8}">
      <dgm:prSet/>
      <dgm:spPr/>
      <dgm:t>
        <a:bodyPr/>
        <a:lstStyle/>
        <a:p>
          <a:endParaRPr lang="en-US"/>
        </a:p>
      </dgm:t>
    </dgm:pt>
    <dgm:pt modelId="{22660B71-E5C1-40D9-89E7-5F89B32593B5}">
      <dgm:prSet phldrT="[Text]" custT="1"/>
      <dgm:spPr/>
      <dgm:t>
        <a:bodyPr/>
        <a:lstStyle/>
        <a:p>
          <a:r>
            <a:rPr lang="en-US" sz="1500" dirty="0"/>
            <a:t>opera</a:t>
          </a:r>
        </a:p>
      </dgm:t>
    </dgm:pt>
    <dgm:pt modelId="{650A6A69-C565-462E-B722-1963C5BD7BCA}" type="parTrans" cxnId="{86CDF811-A6FA-4E3D-94ED-A3D91EB57962}">
      <dgm:prSet/>
      <dgm:spPr/>
      <dgm:t>
        <a:bodyPr/>
        <a:lstStyle/>
        <a:p>
          <a:endParaRPr lang="en-US"/>
        </a:p>
      </dgm:t>
    </dgm:pt>
    <dgm:pt modelId="{1A9368EB-6D02-4CBE-9C5B-89B25C51AC5E}" type="sibTrans" cxnId="{86CDF811-A6FA-4E3D-94ED-A3D91EB57962}">
      <dgm:prSet/>
      <dgm:spPr/>
      <dgm:t>
        <a:bodyPr/>
        <a:lstStyle/>
        <a:p>
          <a:endParaRPr lang="en-US"/>
        </a:p>
      </dgm:t>
    </dgm:pt>
    <dgm:pt modelId="{5D14B76D-E421-4FBF-83B9-0DC1DD200AC7}">
      <dgm:prSet phldrT="[Text]" custT="1"/>
      <dgm:spPr/>
      <dgm:t>
        <a:bodyPr/>
        <a:lstStyle/>
        <a:p>
          <a:r>
            <a:rPr lang="en-US" sz="1500" dirty="0"/>
            <a:t>concerto</a:t>
          </a:r>
        </a:p>
      </dgm:t>
    </dgm:pt>
    <dgm:pt modelId="{B29AA105-BC89-45AE-A452-17DB51C826E8}" type="parTrans" cxnId="{318AC14D-709D-454A-A992-0DA40F6A7668}">
      <dgm:prSet/>
      <dgm:spPr/>
      <dgm:t>
        <a:bodyPr/>
        <a:lstStyle/>
        <a:p>
          <a:endParaRPr lang="en-US"/>
        </a:p>
      </dgm:t>
    </dgm:pt>
    <dgm:pt modelId="{48F522B1-738A-4514-A64D-F75D8FE8F03D}" type="sibTrans" cxnId="{318AC14D-709D-454A-A992-0DA40F6A7668}">
      <dgm:prSet/>
      <dgm:spPr/>
      <dgm:t>
        <a:bodyPr/>
        <a:lstStyle/>
        <a:p>
          <a:endParaRPr lang="en-US"/>
        </a:p>
      </dgm:t>
    </dgm:pt>
    <dgm:pt modelId="{CE8EABDA-E36A-43DE-91CE-1DC10F9339EF}">
      <dgm:prSet phldrT="[Text]" custT="1"/>
      <dgm:spPr/>
      <dgm:t>
        <a:bodyPr/>
        <a:lstStyle/>
        <a:p>
          <a:endParaRPr lang="en-US" sz="1500" dirty="0"/>
        </a:p>
      </dgm:t>
    </dgm:pt>
    <dgm:pt modelId="{7F0ED7B9-F4FF-4924-A1CA-E50249259176}" type="parTrans" cxnId="{C3D6364F-402A-45B5-A530-176696D1ED22}">
      <dgm:prSet/>
      <dgm:spPr/>
      <dgm:t>
        <a:bodyPr/>
        <a:lstStyle/>
        <a:p>
          <a:endParaRPr lang="en-US"/>
        </a:p>
      </dgm:t>
    </dgm:pt>
    <dgm:pt modelId="{54E40D16-68C6-4F30-8023-F933047C3377}" type="sibTrans" cxnId="{C3D6364F-402A-45B5-A530-176696D1ED22}">
      <dgm:prSet/>
      <dgm:spPr/>
      <dgm:t>
        <a:bodyPr/>
        <a:lstStyle/>
        <a:p>
          <a:endParaRPr lang="en-US"/>
        </a:p>
      </dgm:t>
    </dgm:pt>
    <dgm:pt modelId="{6140F989-95E1-42CC-8458-4A0872EFAB41}">
      <dgm:prSet phldrT="[Text]" custT="1"/>
      <dgm:spPr/>
      <dgm:t>
        <a:bodyPr/>
        <a:lstStyle/>
        <a:p>
          <a:r>
            <a:rPr lang="en-US" sz="1500" dirty="0"/>
            <a:t>pajamas </a:t>
          </a:r>
        </a:p>
      </dgm:t>
    </dgm:pt>
    <dgm:pt modelId="{00827B2B-B566-4187-8F2F-751CB1268E9A}" type="parTrans" cxnId="{1010C3E7-5857-4D15-A991-2FF88A0E17A4}">
      <dgm:prSet/>
      <dgm:spPr/>
      <dgm:t>
        <a:bodyPr/>
        <a:lstStyle/>
        <a:p>
          <a:endParaRPr lang="en-US"/>
        </a:p>
      </dgm:t>
    </dgm:pt>
    <dgm:pt modelId="{4293A927-2C49-4708-896D-6DD6632A439D}" type="sibTrans" cxnId="{1010C3E7-5857-4D15-A991-2FF88A0E17A4}">
      <dgm:prSet/>
      <dgm:spPr/>
      <dgm:t>
        <a:bodyPr/>
        <a:lstStyle/>
        <a:p>
          <a:endParaRPr lang="en-US"/>
        </a:p>
      </dgm:t>
    </dgm:pt>
    <dgm:pt modelId="{817C9EC4-DA78-4006-9C53-42A1DD7DCB80}">
      <dgm:prSet phldrT="[Text]"/>
      <dgm:spPr/>
      <dgm:t>
        <a:bodyPr/>
        <a:lstStyle/>
        <a:p>
          <a:r>
            <a:rPr lang="en-US" dirty="0"/>
            <a:t>karate</a:t>
          </a:r>
        </a:p>
      </dgm:t>
    </dgm:pt>
    <dgm:pt modelId="{3B79BB3C-7A39-4DB0-B34C-75EA491D0109}" type="parTrans" cxnId="{D1C8E973-BDA9-4CB9-B795-3D7429768AA2}">
      <dgm:prSet/>
      <dgm:spPr/>
      <dgm:t>
        <a:bodyPr/>
        <a:lstStyle/>
        <a:p>
          <a:endParaRPr lang="en-US"/>
        </a:p>
      </dgm:t>
    </dgm:pt>
    <dgm:pt modelId="{EA9B1BC8-D24D-4C13-AC12-256A3358821D}" type="sibTrans" cxnId="{D1C8E973-BDA9-4CB9-B795-3D7429768AA2}">
      <dgm:prSet/>
      <dgm:spPr/>
      <dgm:t>
        <a:bodyPr/>
        <a:lstStyle/>
        <a:p>
          <a:endParaRPr lang="en-US"/>
        </a:p>
      </dgm:t>
    </dgm:pt>
    <dgm:pt modelId="{90F16582-2BFC-4F38-ABAF-AEA23C56C0C9}">
      <dgm:prSet phldrT="[Text]"/>
      <dgm:spPr/>
      <dgm:t>
        <a:bodyPr/>
        <a:lstStyle/>
        <a:p>
          <a:r>
            <a:rPr lang="en-US" dirty="0"/>
            <a:t>karaoke</a:t>
          </a:r>
        </a:p>
      </dgm:t>
    </dgm:pt>
    <dgm:pt modelId="{97E3511A-BED9-4FEB-89B3-69600876292D}" type="parTrans" cxnId="{C7366FEB-F111-44B4-9106-7116C96A8DD5}">
      <dgm:prSet/>
      <dgm:spPr/>
      <dgm:t>
        <a:bodyPr/>
        <a:lstStyle/>
        <a:p>
          <a:endParaRPr lang="en-US"/>
        </a:p>
      </dgm:t>
    </dgm:pt>
    <dgm:pt modelId="{A50DC94B-8EF0-40AE-A686-F76E3C481332}" type="sibTrans" cxnId="{C7366FEB-F111-44B4-9106-7116C96A8DD5}">
      <dgm:prSet/>
      <dgm:spPr/>
      <dgm:t>
        <a:bodyPr/>
        <a:lstStyle/>
        <a:p>
          <a:endParaRPr lang="en-US"/>
        </a:p>
      </dgm:t>
    </dgm:pt>
    <dgm:pt modelId="{755A0012-1D03-473F-BC13-B07C7F4E779A}">
      <dgm:prSet phldrT="[Text]"/>
      <dgm:spPr/>
      <dgm:t>
        <a:bodyPr/>
        <a:lstStyle/>
        <a:p>
          <a:r>
            <a:rPr lang="en-US" dirty="0"/>
            <a:t>kindergarten</a:t>
          </a:r>
        </a:p>
      </dgm:t>
    </dgm:pt>
    <dgm:pt modelId="{2AE2FAB9-ECDA-4146-BD38-01BF0E25DC6D}" type="parTrans" cxnId="{85290D92-0E63-4658-9923-6C0A7FA84A06}">
      <dgm:prSet/>
      <dgm:spPr/>
      <dgm:t>
        <a:bodyPr/>
        <a:lstStyle/>
        <a:p>
          <a:endParaRPr lang="en-US"/>
        </a:p>
      </dgm:t>
    </dgm:pt>
    <dgm:pt modelId="{97CA5800-72A1-4A16-803B-3041695CA461}" type="sibTrans" cxnId="{85290D92-0E63-4658-9923-6C0A7FA84A06}">
      <dgm:prSet/>
      <dgm:spPr/>
      <dgm:t>
        <a:bodyPr/>
        <a:lstStyle/>
        <a:p>
          <a:endParaRPr lang="en-US"/>
        </a:p>
      </dgm:t>
    </dgm:pt>
    <dgm:pt modelId="{01C337CF-0A30-4DC8-9821-4D8673561388}" type="pres">
      <dgm:prSet presAssocID="{96D7C4A5-6627-4377-B28D-3D6257263673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44E0D55C-46FF-476A-B6E6-FFD87AE2CC67}" type="pres">
      <dgm:prSet presAssocID="{96D7C4A5-6627-4377-B28D-3D6257263673}" presName="children" presStyleCnt="0"/>
      <dgm:spPr/>
    </dgm:pt>
    <dgm:pt modelId="{2E3392A2-10AD-4BED-9BED-E697020FEDA1}" type="pres">
      <dgm:prSet presAssocID="{96D7C4A5-6627-4377-B28D-3D6257263673}" presName="child1group" presStyleCnt="0"/>
      <dgm:spPr/>
    </dgm:pt>
    <dgm:pt modelId="{10B87378-EE30-4665-827E-F4B2E279657A}" type="pres">
      <dgm:prSet presAssocID="{96D7C4A5-6627-4377-B28D-3D6257263673}" presName="child1" presStyleLbl="bgAcc1" presStyleIdx="0" presStyleCnt="4"/>
      <dgm:spPr/>
      <dgm:t>
        <a:bodyPr/>
        <a:lstStyle/>
        <a:p>
          <a:endParaRPr lang="vi-VN"/>
        </a:p>
      </dgm:t>
    </dgm:pt>
    <dgm:pt modelId="{4BC5C651-DA4D-4891-BC98-B25FE89CDED0}" type="pres">
      <dgm:prSet presAssocID="{96D7C4A5-6627-4377-B28D-3D6257263673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243E1CF5-5AF1-4948-A6DC-A897D54282E5}" type="pres">
      <dgm:prSet presAssocID="{96D7C4A5-6627-4377-B28D-3D6257263673}" presName="child2group" presStyleCnt="0"/>
      <dgm:spPr/>
    </dgm:pt>
    <dgm:pt modelId="{5E717620-3021-4C2F-A4BC-F1949B83FF15}" type="pres">
      <dgm:prSet presAssocID="{96D7C4A5-6627-4377-B28D-3D6257263673}" presName="child2" presStyleLbl="bgAcc1" presStyleIdx="1" presStyleCnt="4" custLinFactNeighborX="6377" custLinFactNeighborY="3805"/>
      <dgm:spPr/>
      <dgm:t>
        <a:bodyPr/>
        <a:lstStyle/>
        <a:p>
          <a:endParaRPr lang="vi-VN"/>
        </a:p>
      </dgm:t>
    </dgm:pt>
    <dgm:pt modelId="{A39F3451-7D41-4B6C-96EE-24C52A33604C}" type="pres">
      <dgm:prSet presAssocID="{96D7C4A5-6627-4377-B28D-3D6257263673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B658181D-AE91-42E5-8006-0468D341C930}" type="pres">
      <dgm:prSet presAssocID="{96D7C4A5-6627-4377-B28D-3D6257263673}" presName="child3group" presStyleCnt="0"/>
      <dgm:spPr/>
    </dgm:pt>
    <dgm:pt modelId="{38DE6BB9-696B-4BA2-9C47-D27BE7A61DCB}" type="pres">
      <dgm:prSet presAssocID="{96D7C4A5-6627-4377-B28D-3D6257263673}" presName="child3" presStyleLbl="bgAcc1" presStyleIdx="2" presStyleCnt="4" custLinFactNeighborX="6377" custLinFactNeighborY="2344"/>
      <dgm:spPr/>
      <dgm:t>
        <a:bodyPr/>
        <a:lstStyle/>
        <a:p>
          <a:endParaRPr lang="vi-VN"/>
        </a:p>
      </dgm:t>
    </dgm:pt>
    <dgm:pt modelId="{3ABE44EF-92B0-45FE-B717-00866D63777F}" type="pres">
      <dgm:prSet presAssocID="{96D7C4A5-6627-4377-B28D-3D6257263673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4D35264B-A7C7-441D-93F1-DE9D79F70E6E}" type="pres">
      <dgm:prSet presAssocID="{96D7C4A5-6627-4377-B28D-3D6257263673}" presName="child4group" presStyleCnt="0"/>
      <dgm:spPr/>
    </dgm:pt>
    <dgm:pt modelId="{8CC7F024-7FA5-487C-9436-7788E06CFB7F}" type="pres">
      <dgm:prSet presAssocID="{96D7C4A5-6627-4377-B28D-3D6257263673}" presName="child4" presStyleLbl="bgAcc1" presStyleIdx="3" presStyleCnt="4"/>
      <dgm:spPr/>
      <dgm:t>
        <a:bodyPr/>
        <a:lstStyle/>
        <a:p>
          <a:endParaRPr lang="vi-VN"/>
        </a:p>
      </dgm:t>
    </dgm:pt>
    <dgm:pt modelId="{0636AB31-0BBF-49B2-9850-FF8C5561F53A}" type="pres">
      <dgm:prSet presAssocID="{96D7C4A5-6627-4377-B28D-3D6257263673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C6954C3E-C76F-41D3-967C-1E4C106CE31E}" type="pres">
      <dgm:prSet presAssocID="{96D7C4A5-6627-4377-B28D-3D6257263673}" presName="childPlaceholder" presStyleCnt="0"/>
      <dgm:spPr/>
    </dgm:pt>
    <dgm:pt modelId="{77ACE30F-10F6-4BED-BC3D-D37A5C3C56DF}" type="pres">
      <dgm:prSet presAssocID="{96D7C4A5-6627-4377-B28D-3D6257263673}" presName="circle" presStyleCnt="0"/>
      <dgm:spPr/>
    </dgm:pt>
    <dgm:pt modelId="{3B7D2D4A-2AD8-441D-9AB6-2C74CB188B21}" type="pres">
      <dgm:prSet presAssocID="{96D7C4A5-6627-4377-B28D-3D6257263673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A755724C-2617-4AF2-AC7E-CE9DC89DE017}" type="pres">
      <dgm:prSet presAssocID="{96D7C4A5-6627-4377-B28D-3D6257263673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22FCAE1C-8D90-4D5F-AA2B-E63F0578FD8A}" type="pres">
      <dgm:prSet presAssocID="{96D7C4A5-6627-4377-B28D-3D6257263673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73ED9786-C14E-4A5C-BD9C-4EB69D2DC485}" type="pres">
      <dgm:prSet presAssocID="{96D7C4A5-6627-4377-B28D-3D6257263673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0596488B-8FA6-401D-B31F-989BA4137637}" type="pres">
      <dgm:prSet presAssocID="{96D7C4A5-6627-4377-B28D-3D6257263673}" presName="quadrantPlaceholder" presStyleCnt="0"/>
      <dgm:spPr/>
    </dgm:pt>
    <dgm:pt modelId="{5E6DA8B4-F09F-4C4C-B80B-8753C45020BC}" type="pres">
      <dgm:prSet presAssocID="{96D7C4A5-6627-4377-B28D-3D6257263673}" presName="center1" presStyleLbl="fgShp" presStyleIdx="0" presStyleCnt="2"/>
      <dgm:spPr/>
    </dgm:pt>
    <dgm:pt modelId="{9C4E150C-B683-4658-82A8-91B7F400DAEF}" type="pres">
      <dgm:prSet presAssocID="{96D7C4A5-6627-4377-B28D-3D6257263673}" presName="center2" presStyleLbl="fgShp" presStyleIdx="1" presStyleCnt="2"/>
      <dgm:spPr/>
    </dgm:pt>
  </dgm:ptLst>
  <dgm:cxnLst>
    <dgm:cxn modelId="{AA32A282-2CBC-473C-AB1A-9FD6FA9DDC7A}" type="presOf" srcId="{5D14B76D-E421-4FBF-83B9-0DC1DD200AC7}" destId="{5E717620-3021-4C2F-A4BC-F1949B83FF15}" srcOrd="0" destOrd="2" presId="urn:microsoft.com/office/officeart/2005/8/layout/cycle4"/>
    <dgm:cxn modelId="{8FEBC622-7A42-4E32-8E69-25E150E30E41}" srcId="{8B07CEA0-30DC-4A3D-8208-AAC0901194E7}" destId="{0CA50292-6C1D-41EC-AE69-6ACE1F9B91D9}" srcOrd="0" destOrd="0" parTransId="{4F7E41A8-5C0B-41EB-A618-A40A8F149F2C}" sibTransId="{29ECFC65-5D65-4ED3-9DE0-463713D5CC01}"/>
    <dgm:cxn modelId="{1010C3E7-5857-4D15-A991-2FF88A0E17A4}" srcId="{FE2B64EE-CD22-49F8-B6CF-0711EB32CC65}" destId="{6140F989-95E1-42CC-8458-4A0872EFAB41}" srcOrd="3" destOrd="0" parTransId="{00827B2B-B566-4187-8F2F-751CB1268E9A}" sibTransId="{4293A927-2C49-4708-896D-6DD6632A439D}"/>
    <dgm:cxn modelId="{F1655108-49BB-4267-A316-280C8B534912}" type="presOf" srcId="{FE2B64EE-CD22-49F8-B6CF-0711EB32CC65}" destId="{A755724C-2617-4AF2-AC7E-CE9DC89DE017}" srcOrd="0" destOrd="0" presId="urn:microsoft.com/office/officeart/2005/8/layout/cycle4"/>
    <dgm:cxn modelId="{85290D92-0E63-4658-9923-6C0A7FA84A06}" srcId="{411CE8E5-17BE-4029-B580-E075F3072F2B}" destId="{755A0012-1D03-473F-BC13-B07C7F4E779A}" srcOrd="1" destOrd="0" parTransId="{2AE2FAB9-ECDA-4146-BD38-01BF0E25DC6D}" sibTransId="{97CA5800-72A1-4A16-803B-3041695CA461}"/>
    <dgm:cxn modelId="{2D4AE0B6-5E7D-4BC3-96E1-19570967C33B}" type="presOf" srcId="{755A0012-1D03-473F-BC13-B07C7F4E779A}" destId="{8CC7F024-7FA5-487C-9436-7788E06CFB7F}" srcOrd="0" destOrd="1" presId="urn:microsoft.com/office/officeart/2005/8/layout/cycle4"/>
    <dgm:cxn modelId="{E4231F11-5ADA-4C0F-8188-57A16A72BC38}" type="presOf" srcId="{0CA50292-6C1D-41EC-AE69-6ACE1F9B91D9}" destId="{4BC5C651-DA4D-4891-BC98-B25FE89CDED0}" srcOrd="1" destOrd="0" presId="urn:microsoft.com/office/officeart/2005/8/layout/cycle4"/>
    <dgm:cxn modelId="{C3D6364F-402A-45B5-A530-176696D1ED22}" srcId="{FE2B64EE-CD22-49F8-B6CF-0711EB32CC65}" destId="{CE8EABDA-E36A-43DE-91CE-1DC10F9339EF}" srcOrd="4" destOrd="0" parTransId="{7F0ED7B9-F4FF-4924-A1CA-E50249259176}" sibTransId="{54E40D16-68C6-4F30-8023-F933047C3377}"/>
    <dgm:cxn modelId="{6B98F5E2-F072-4288-A754-CD5C25097AD0}" type="presOf" srcId="{70D5E769-C0D8-4E92-AF5A-DBF36EEE6717}" destId="{38DE6BB9-696B-4BA2-9C47-D27BE7A61DCB}" srcOrd="0" destOrd="0" presId="urn:microsoft.com/office/officeart/2005/8/layout/cycle4"/>
    <dgm:cxn modelId="{24D0F4A1-D844-4995-A469-D9D5EB00ECE5}" type="presOf" srcId="{2260BE67-90B5-4235-AE2A-0BC1BA6712BF}" destId="{10B87378-EE30-4665-827E-F4B2E279657A}" srcOrd="0" destOrd="1" presId="urn:microsoft.com/office/officeart/2005/8/layout/cycle4"/>
    <dgm:cxn modelId="{37E0CA98-3C0A-4772-8360-D5A9AD4F29BF}" srcId="{96D7C4A5-6627-4377-B28D-3D6257263673}" destId="{8B07CEA0-30DC-4A3D-8208-AAC0901194E7}" srcOrd="0" destOrd="0" parTransId="{B6DCF5CE-9DF9-4940-B609-77EAF60D27CD}" sibTransId="{8D5D2DAA-17EA-412C-917D-610E484C6F6C}"/>
    <dgm:cxn modelId="{E813DDC1-F80A-454F-98B7-6F16E4B491DC}" type="presOf" srcId="{5D14B76D-E421-4FBF-83B9-0DC1DD200AC7}" destId="{A39F3451-7D41-4B6C-96EE-24C52A33604C}" srcOrd="1" destOrd="2" presId="urn:microsoft.com/office/officeart/2005/8/layout/cycle4"/>
    <dgm:cxn modelId="{B4A3B2E0-F5C0-4921-A1C3-DA6A6D74DBED}" srcId="{8B07CEA0-30DC-4A3D-8208-AAC0901194E7}" destId="{2260BE67-90B5-4235-AE2A-0BC1BA6712BF}" srcOrd="1" destOrd="0" parTransId="{3373B801-1BF4-46A3-B470-0D7C2351978F}" sibTransId="{CDA7D1DD-F717-42E7-B0A5-A1FD15854F1C}"/>
    <dgm:cxn modelId="{86CDF811-A6FA-4E3D-94ED-A3D91EB57962}" srcId="{FE2B64EE-CD22-49F8-B6CF-0711EB32CC65}" destId="{22660B71-E5C1-40D9-89E7-5F89B32593B5}" srcOrd="1" destOrd="0" parTransId="{650A6A69-C565-462E-B722-1963C5BD7BCA}" sibTransId="{1A9368EB-6D02-4CBE-9C5B-89B25C51AC5E}"/>
    <dgm:cxn modelId="{F0B1971D-9FCB-4075-9DFB-8A988359C6F5}" srcId="{8B07CEA0-30DC-4A3D-8208-AAC0901194E7}" destId="{873BD985-0D1C-4605-8647-5F430168B8F4}" srcOrd="2" destOrd="0" parTransId="{1B49B803-3CEA-4003-B56F-D310B653699B}" sibTransId="{79210D7D-8209-4529-9D39-3388FAB50316}"/>
    <dgm:cxn modelId="{A415594C-789D-496F-BE37-5177971A8F37}" srcId="{96D7C4A5-6627-4377-B28D-3D6257263673}" destId="{411CE8E5-17BE-4029-B580-E075F3072F2B}" srcOrd="3" destOrd="0" parTransId="{179379B0-AA5A-48C5-9D5D-4420CFBE722A}" sibTransId="{2AF12D99-10DB-4751-BD9F-2F16B78FC3D8}"/>
    <dgm:cxn modelId="{5F108736-3FB4-43FE-A4D9-D60DD9FC9158}" type="presOf" srcId="{817C9EC4-DA78-4006-9C53-42A1DD7DCB80}" destId="{3ABE44EF-92B0-45FE-B717-00866D63777F}" srcOrd="1" destOrd="1" presId="urn:microsoft.com/office/officeart/2005/8/layout/cycle4"/>
    <dgm:cxn modelId="{318658A4-8DAC-4675-B5BB-001F387661CD}" type="presOf" srcId="{6140F989-95E1-42CC-8458-4A0872EFAB41}" destId="{A39F3451-7D41-4B6C-96EE-24C52A33604C}" srcOrd="1" destOrd="3" presId="urn:microsoft.com/office/officeart/2005/8/layout/cycle4"/>
    <dgm:cxn modelId="{A9ADCA35-C908-41EB-8116-4DA82F3B5A5B}" type="presOf" srcId="{90F16582-2BFC-4F38-ABAF-AEA23C56C0C9}" destId="{38DE6BB9-696B-4BA2-9C47-D27BE7A61DCB}" srcOrd="0" destOrd="2" presId="urn:microsoft.com/office/officeart/2005/8/layout/cycle4"/>
    <dgm:cxn modelId="{4B80ACC2-336E-4807-99C4-AFA5F30E9DE3}" type="presOf" srcId="{96D7C4A5-6627-4377-B28D-3D6257263673}" destId="{01C337CF-0A30-4DC8-9821-4D8673561388}" srcOrd="0" destOrd="0" presId="urn:microsoft.com/office/officeart/2005/8/layout/cycle4"/>
    <dgm:cxn modelId="{782E7C04-4635-4386-A4F5-D0309B0BF498}" type="presOf" srcId="{873BD985-0D1C-4605-8647-5F430168B8F4}" destId="{10B87378-EE30-4665-827E-F4B2E279657A}" srcOrd="0" destOrd="2" presId="urn:microsoft.com/office/officeart/2005/8/layout/cycle4"/>
    <dgm:cxn modelId="{0E10EDC9-8D45-41F9-823A-6A17D83BC8D6}" type="presOf" srcId="{C81C3765-A5BD-4422-A6D3-D6F905BAFF54}" destId="{10B87378-EE30-4665-827E-F4B2E279657A}" srcOrd="0" destOrd="3" presId="urn:microsoft.com/office/officeart/2005/8/layout/cycle4"/>
    <dgm:cxn modelId="{CAA032DC-2F1A-4E76-9D32-7FBEA485E84D}" type="presOf" srcId="{22660B71-E5C1-40D9-89E7-5F89B32593B5}" destId="{A39F3451-7D41-4B6C-96EE-24C52A33604C}" srcOrd="1" destOrd="1" presId="urn:microsoft.com/office/officeart/2005/8/layout/cycle4"/>
    <dgm:cxn modelId="{4537B7AB-4989-4536-B946-5F8D451DD771}" type="presOf" srcId="{19ABFE58-982F-4E57-BFCA-B26D93C0C5EA}" destId="{A39F3451-7D41-4B6C-96EE-24C52A33604C}" srcOrd="1" destOrd="0" presId="urn:microsoft.com/office/officeart/2005/8/layout/cycle4"/>
    <dgm:cxn modelId="{0CC3ED57-8D22-4B35-A606-49A1384FD3E0}" type="presOf" srcId="{873BD985-0D1C-4605-8647-5F430168B8F4}" destId="{4BC5C651-DA4D-4891-BC98-B25FE89CDED0}" srcOrd="1" destOrd="2" presId="urn:microsoft.com/office/officeart/2005/8/layout/cycle4"/>
    <dgm:cxn modelId="{36F3FDD0-F5C1-4E7A-81DD-7637E62AD806}" type="presOf" srcId="{22660B71-E5C1-40D9-89E7-5F89B32593B5}" destId="{5E717620-3021-4C2F-A4BC-F1949B83FF15}" srcOrd="0" destOrd="1" presId="urn:microsoft.com/office/officeart/2005/8/layout/cycle4"/>
    <dgm:cxn modelId="{C5D74CF0-069C-4D26-B54A-A3F1F76925A2}" type="presOf" srcId="{2260BE67-90B5-4235-AE2A-0BC1BA6712BF}" destId="{4BC5C651-DA4D-4891-BC98-B25FE89CDED0}" srcOrd="1" destOrd="1" presId="urn:microsoft.com/office/officeart/2005/8/layout/cycle4"/>
    <dgm:cxn modelId="{C6F64CC3-430E-439A-8074-6528FDF5434A}" type="presOf" srcId="{90F16582-2BFC-4F38-ABAF-AEA23C56C0C9}" destId="{3ABE44EF-92B0-45FE-B717-00866D63777F}" srcOrd="1" destOrd="2" presId="urn:microsoft.com/office/officeart/2005/8/layout/cycle4"/>
    <dgm:cxn modelId="{C633BF9B-47E1-443C-9249-1B608E8F4E82}" type="presOf" srcId="{4F80C57C-F026-4976-959E-EFF005CE951D}" destId="{22FCAE1C-8D90-4D5F-AA2B-E63F0578FD8A}" srcOrd="0" destOrd="0" presId="urn:microsoft.com/office/officeart/2005/8/layout/cycle4"/>
    <dgm:cxn modelId="{8D8E3AC9-99B4-40F4-831E-2FC20BAE92AC}" type="presOf" srcId="{C81C3765-A5BD-4422-A6D3-D6F905BAFF54}" destId="{4BC5C651-DA4D-4891-BC98-B25FE89CDED0}" srcOrd="1" destOrd="3" presId="urn:microsoft.com/office/officeart/2005/8/layout/cycle4"/>
    <dgm:cxn modelId="{82B16F40-EC58-42E0-938B-36DA1B678CB8}" srcId="{8B07CEA0-30DC-4A3D-8208-AAC0901194E7}" destId="{C81C3765-A5BD-4422-A6D3-D6F905BAFF54}" srcOrd="3" destOrd="0" parTransId="{B0C283C0-84C9-4EAE-BB09-32A13BB9273C}" sibTransId="{B2CA90AA-2E1D-43A3-BB18-BCEE328AFA5B}"/>
    <dgm:cxn modelId="{D1C8E973-BDA9-4CB9-B795-3D7429768AA2}" srcId="{4F80C57C-F026-4976-959E-EFF005CE951D}" destId="{817C9EC4-DA78-4006-9C53-42A1DD7DCB80}" srcOrd="1" destOrd="0" parTransId="{3B79BB3C-7A39-4DB0-B34C-75EA491D0109}" sibTransId="{EA9B1BC8-D24D-4C13-AC12-256A3358821D}"/>
    <dgm:cxn modelId="{D987D9B2-C30B-47D5-BFB6-ED06B7FD4E50}" srcId="{96D7C4A5-6627-4377-B28D-3D6257263673}" destId="{FE2B64EE-CD22-49F8-B6CF-0711EB32CC65}" srcOrd="1" destOrd="0" parTransId="{931407AA-C92E-4B57-BF95-3BC95EA463FE}" sibTransId="{F8CD96BF-F66C-4562-89AB-07FDB1A9EE50}"/>
    <dgm:cxn modelId="{318AC14D-709D-454A-A992-0DA40F6A7668}" srcId="{FE2B64EE-CD22-49F8-B6CF-0711EB32CC65}" destId="{5D14B76D-E421-4FBF-83B9-0DC1DD200AC7}" srcOrd="2" destOrd="0" parTransId="{B29AA105-BC89-45AE-A452-17DB51C826E8}" sibTransId="{48F522B1-738A-4514-A64D-F75D8FE8F03D}"/>
    <dgm:cxn modelId="{1137F91F-849C-4AC9-8079-0E03A81309BD}" type="presOf" srcId="{99258644-A379-4BB8-AF87-A56A6F6BB09E}" destId="{0636AB31-0BBF-49B2-9850-FF8C5561F53A}" srcOrd="1" destOrd="0" presId="urn:microsoft.com/office/officeart/2005/8/layout/cycle4"/>
    <dgm:cxn modelId="{94B77DCB-0C18-48E8-80EB-27992B68A96F}" type="presOf" srcId="{0CA50292-6C1D-41EC-AE69-6ACE1F9B91D9}" destId="{10B87378-EE30-4665-827E-F4B2E279657A}" srcOrd="0" destOrd="0" presId="urn:microsoft.com/office/officeart/2005/8/layout/cycle4"/>
    <dgm:cxn modelId="{6558B3EB-78C2-4552-A194-B90045398642}" type="presOf" srcId="{411CE8E5-17BE-4029-B580-E075F3072F2B}" destId="{73ED9786-C14E-4A5C-BD9C-4EB69D2DC485}" srcOrd="0" destOrd="0" presId="urn:microsoft.com/office/officeart/2005/8/layout/cycle4"/>
    <dgm:cxn modelId="{86998722-2F42-4563-BF80-AE0EE50468A2}" type="presOf" srcId="{CE8EABDA-E36A-43DE-91CE-1DC10F9339EF}" destId="{A39F3451-7D41-4B6C-96EE-24C52A33604C}" srcOrd="1" destOrd="4" presId="urn:microsoft.com/office/officeart/2005/8/layout/cycle4"/>
    <dgm:cxn modelId="{BC3306F9-ECAF-4914-90DE-0D0D4EEC828B}" type="presOf" srcId="{70D5E769-C0D8-4E92-AF5A-DBF36EEE6717}" destId="{3ABE44EF-92B0-45FE-B717-00866D63777F}" srcOrd="1" destOrd="0" presId="urn:microsoft.com/office/officeart/2005/8/layout/cycle4"/>
    <dgm:cxn modelId="{076CB1D0-01FC-41D7-909B-FA47B9BF077D}" srcId="{96D7C4A5-6627-4377-B28D-3D6257263673}" destId="{4F80C57C-F026-4976-959E-EFF005CE951D}" srcOrd="2" destOrd="0" parTransId="{6A622D8A-7383-4BF5-8A2A-830A4F3AD8A1}" sibTransId="{94CAA9B3-06C1-42D8-B8B4-B1E694D43105}"/>
    <dgm:cxn modelId="{C1FD122D-21C9-4066-81F6-423E946990E9}" srcId="{411CE8E5-17BE-4029-B580-E075F3072F2B}" destId="{99258644-A379-4BB8-AF87-A56A6F6BB09E}" srcOrd="0" destOrd="0" parTransId="{483ACBAD-5998-4EAF-B144-D9998DB2AD12}" sibTransId="{6938CB2D-1A12-4D31-A44C-AFC9C5DA425A}"/>
    <dgm:cxn modelId="{C7366FEB-F111-44B4-9106-7116C96A8DD5}" srcId="{4F80C57C-F026-4976-959E-EFF005CE951D}" destId="{90F16582-2BFC-4F38-ABAF-AEA23C56C0C9}" srcOrd="2" destOrd="0" parTransId="{97E3511A-BED9-4FEB-89B3-69600876292D}" sibTransId="{A50DC94B-8EF0-40AE-A686-F76E3C481332}"/>
    <dgm:cxn modelId="{43E161CA-6986-4868-A5F2-0C540FF94836}" srcId="{FE2B64EE-CD22-49F8-B6CF-0711EB32CC65}" destId="{19ABFE58-982F-4E57-BFCA-B26D93C0C5EA}" srcOrd="0" destOrd="0" parTransId="{D93DE39D-9C98-4A73-B5F7-32DE4C82C3D6}" sibTransId="{C15EAFC5-0EE2-414A-8E17-3CD9F19BBFCC}"/>
    <dgm:cxn modelId="{E75FD862-B416-4DB9-8E4B-3BC0353A5C34}" type="presOf" srcId="{8B07CEA0-30DC-4A3D-8208-AAC0901194E7}" destId="{3B7D2D4A-2AD8-441D-9AB6-2C74CB188B21}" srcOrd="0" destOrd="0" presId="urn:microsoft.com/office/officeart/2005/8/layout/cycle4"/>
    <dgm:cxn modelId="{5C7B75FB-0EA7-4DDE-9E7E-9C2EC9AC5AFD}" type="presOf" srcId="{817C9EC4-DA78-4006-9C53-42A1DD7DCB80}" destId="{38DE6BB9-696B-4BA2-9C47-D27BE7A61DCB}" srcOrd="0" destOrd="1" presId="urn:microsoft.com/office/officeart/2005/8/layout/cycle4"/>
    <dgm:cxn modelId="{02A0A756-F11D-46DD-B799-FE2A75FB0F2F}" type="presOf" srcId="{99258644-A379-4BB8-AF87-A56A6F6BB09E}" destId="{8CC7F024-7FA5-487C-9436-7788E06CFB7F}" srcOrd="0" destOrd="0" presId="urn:microsoft.com/office/officeart/2005/8/layout/cycle4"/>
    <dgm:cxn modelId="{B027F7B4-907D-4936-AAB7-57F7C36EE5F5}" srcId="{4F80C57C-F026-4976-959E-EFF005CE951D}" destId="{70D5E769-C0D8-4E92-AF5A-DBF36EEE6717}" srcOrd="0" destOrd="0" parTransId="{7F890611-D420-47E4-A29B-BA6F85394BA4}" sibTransId="{187DAB83-FF82-4917-BE43-4EB4B1150165}"/>
    <dgm:cxn modelId="{8CCF84D5-9B9A-4B88-97BD-5B808ABB4273}" type="presOf" srcId="{19ABFE58-982F-4E57-BFCA-B26D93C0C5EA}" destId="{5E717620-3021-4C2F-A4BC-F1949B83FF15}" srcOrd="0" destOrd="0" presId="urn:microsoft.com/office/officeart/2005/8/layout/cycle4"/>
    <dgm:cxn modelId="{6D640393-70CE-400B-92FA-4EB5A99A6732}" type="presOf" srcId="{CE8EABDA-E36A-43DE-91CE-1DC10F9339EF}" destId="{5E717620-3021-4C2F-A4BC-F1949B83FF15}" srcOrd="0" destOrd="4" presId="urn:microsoft.com/office/officeart/2005/8/layout/cycle4"/>
    <dgm:cxn modelId="{702277B5-8DF7-4821-A02C-AF8A9D0D3976}" type="presOf" srcId="{6140F989-95E1-42CC-8458-4A0872EFAB41}" destId="{5E717620-3021-4C2F-A4BC-F1949B83FF15}" srcOrd="0" destOrd="3" presId="urn:microsoft.com/office/officeart/2005/8/layout/cycle4"/>
    <dgm:cxn modelId="{925F18FD-AA6F-4B85-AD75-707F1C2CEEF4}" type="presOf" srcId="{755A0012-1D03-473F-BC13-B07C7F4E779A}" destId="{0636AB31-0BBF-49B2-9850-FF8C5561F53A}" srcOrd="1" destOrd="1" presId="urn:microsoft.com/office/officeart/2005/8/layout/cycle4"/>
    <dgm:cxn modelId="{6F654446-ADC0-4FF3-BD74-441EA8164701}" type="presParOf" srcId="{01C337CF-0A30-4DC8-9821-4D8673561388}" destId="{44E0D55C-46FF-476A-B6E6-FFD87AE2CC67}" srcOrd="0" destOrd="0" presId="urn:microsoft.com/office/officeart/2005/8/layout/cycle4"/>
    <dgm:cxn modelId="{85DB30B2-6C51-42BB-85F5-A5CC649D83EC}" type="presParOf" srcId="{44E0D55C-46FF-476A-B6E6-FFD87AE2CC67}" destId="{2E3392A2-10AD-4BED-9BED-E697020FEDA1}" srcOrd="0" destOrd="0" presId="urn:microsoft.com/office/officeart/2005/8/layout/cycle4"/>
    <dgm:cxn modelId="{5C99BE2C-DF78-42A3-9C5F-D07C8B920985}" type="presParOf" srcId="{2E3392A2-10AD-4BED-9BED-E697020FEDA1}" destId="{10B87378-EE30-4665-827E-F4B2E279657A}" srcOrd="0" destOrd="0" presId="urn:microsoft.com/office/officeart/2005/8/layout/cycle4"/>
    <dgm:cxn modelId="{0A5B80FA-740F-4B98-84D3-2F32B46F2BCF}" type="presParOf" srcId="{2E3392A2-10AD-4BED-9BED-E697020FEDA1}" destId="{4BC5C651-DA4D-4891-BC98-B25FE89CDED0}" srcOrd="1" destOrd="0" presId="urn:microsoft.com/office/officeart/2005/8/layout/cycle4"/>
    <dgm:cxn modelId="{EB75BCDA-FE89-47BC-98D1-5378C3B7DBAA}" type="presParOf" srcId="{44E0D55C-46FF-476A-B6E6-FFD87AE2CC67}" destId="{243E1CF5-5AF1-4948-A6DC-A897D54282E5}" srcOrd="1" destOrd="0" presId="urn:microsoft.com/office/officeart/2005/8/layout/cycle4"/>
    <dgm:cxn modelId="{0CDDF042-9D80-466D-AED5-B8F5A6912AFD}" type="presParOf" srcId="{243E1CF5-5AF1-4948-A6DC-A897D54282E5}" destId="{5E717620-3021-4C2F-A4BC-F1949B83FF15}" srcOrd="0" destOrd="0" presId="urn:microsoft.com/office/officeart/2005/8/layout/cycle4"/>
    <dgm:cxn modelId="{762DB4F2-44D6-49DF-BBE2-B7FCF6FAA123}" type="presParOf" srcId="{243E1CF5-5AF1-4948-A6DC-A897D54282E5}" destId="{A39F3451-7D41-4B6C-96EE-24C52A33604C}" srcOrd="1" destOrd="0" presId="urn:microsoft.com/office/officeart/2005/8/layout/cycle4"/>
    <dgm:cxn modelId="{5C3CDA83-1649-4548-93EC-D7C0C17D1AAC}" type="presParOf" srcId="{44E0D55C-46FF-476A-B6E6-FFD87AE2CC67}" destId="{B658181D-AE91-42E5-8006-0468D341C930}" srcOrd="2" destOrd="0" presId="urn:microsoft.com/office/officeart/2005/8/layout/cycle4"/>
    <dgm:cxn modelId="{169D0F81-17A4-427C-B1FF-3ACBA11B76AD}" type="presParOf" srcId="{B658181D-AE91-42E5-8006-0468D341C930}" destId="{38DE6BB9-696B-4BA2-9C47-D27BE7A61DCB}" srcOrd="0" destOrd="0" presId="urn:microsoft.com/office/officeart/2005/8/layout/cycle4"/>
    <dgm:cxn modelId="{07A11A3A-C6C7-45C0-9A58-EF9349C50BD8}" type="presParOf" srcId="{B658181D-AE91-42E5-8006-0468D341C930}" destId="{3ABE44EF-92B0-45FE-B717-00866D63777F}" srcOrd="1" destOrd="0" presId="urn:microsoft.com/office/officeart/2005/8/layout/cycle4"/>
    <dgm:cxn modelId="{610C4A1F-7B3B-4D52-82B7-31F428CCAC5C}" type="presParOf" srcId="{44E0D55C-46FF-476A-B6E6-FFD87AE2CC67}" destId="{4D35264B-A7C7-441D-93F1-DE9D79F70E6E}" srcOrd="3" destOrd="0" presId="urn:microsoft.com/office/officeart/2005/8/layout/cycle4"/>
    <dgm:cxn modelId="{C94E10DB-3C62-426B-8D1C-5182BBE2EE94}" type="presParOf" srcId="{4D35264B-A7C7-441D-93F1-DE9D79F70E6E}" destId="{8CC7F024-7FA5-487C-9436-7788E06CFB7F}" srcOrd="0" destOrd="0" presId="urn:microsoft.com/office/officeart/2005/8/layout/cycle4"/>
    <dgm:cxn modelId="{974767EA-9F2A-417C-9D4B-15421A68C66C}" type="presParOf" srcId="{4D35264B-A7C7-441D-93F1-DE9D79F70E6E}" destId="{0636AB31-0BBF-49B2-9850-FF8C5561F53A}" srcOrd="1" destOrd="0" presId="urn:microsoft.com/office/officeart/2005/8/layout/cycle4"/>
    <dgm:cxn modelId="{9670C636-8959-4A6C-AEE6-143EA2A06B1E}" type="presParOf" srcId="{44E0D55C-46FF-476A-B6E6-FFD87AE2CC67}" destId="{C6954C3E-C76F-41D3-967C-1E4C106CE31E}" srcOrd="4" destOrd="0" presId="urn:microsoft.com/office/officeart/2005/8/layout/cycle4"/>
    <dgm:cxn modelId="{59BC380C-3F37-47C5-B7CE-6A33D8815C8B}" type="presParOf" srcId="{01C337CF-0A30-4DC8-9821-4D8673561388}" destId="{77ACE30F-10F6-4BED-BC3D-D37A5C3C56DF}" srcOrd="1" destOrd="0" presId="urn:microsoft.com/office/officeart/2005/8/layout/cycle4"/>
    <dgm:cxn modelId="{A77DE410-717F-4C43-BC0E-75CEDECC923F}" type="presParOf" srcId="{77ACE30F-10F6-4BED-BC3D-D37A5C3C56DF}" destId="{3B7D2D4A-2AD8-441D-9AB6-2C74CB188B21}" srcOrd="0" destOrd="0" presId="urn:microsoft.com/office/officeart/2005/8/layout/cycle4"/>
    <dgm:cxn modelId="{4480778F-4C35-46EE-A596-88A2F2BE1908}" type="presParOf" srcId="{77ACE30F-10F6-4BED-BC3D-D37A5C3C56DF}" destId="{A755724C-2617-4AF2-AC7E-CE9DC89DE017}" srcOrd="1" destOrd="0" presId="urn:microsoft.com/office/officeart/2005/8/layout/cycle4"/>
    <dgm:cxn modelId="{B310BCF5-56ED-4399-A57B-9E9D8D90ADC0}" type="presParOf" srcId="{77ACE30F-10F6-4BED-BC3D-D37A5C3C56DF}" destId="{22FCAE1C-8D90-4D5F-AA2B-E63F0578FD8A}" srcOrd="2" destOrd="0" presId="urn:microsoft.com/office/officeart/2005/8/layout/cycle4"/>
    <dgm:cxn modelId="{D0FEE441-DF33-4A22-BAC2-05374D1F96D1}" type="presParOf" srcId="{77ACE30F-10F6-4BED-BC3D-D37A5C3C56DF}" destId="{73ED9786-C14E-4A5C-BD9C-4EB69D2DC485}" srcOrd="3" destOrd="0" presId="urn:microsoft.com/office/officeart/2005/8/layout/cycle4"/>
    <dgm:cxn modelId="{97EDF5B8-5C2C-4ABF-8533-D3ACD270F79A}" type="presParOf" srcId="{77ACE30F-10F6-4BED-BC3D-D37A5C3C56DF}" destId="{0596488B-8FA6-401D-B31F-989BA4137637}" srcOrd="4" destOrd="0" presId="urn:microsoft.com/office/officeart/2005/8/layout/cycle4"/>
    <dgm:cxn modelId="{AA81F487-5BD2-431E-81BC-B7F02C5728BC}" type="presParOf" srcId="{01C337CF-0A30-4DC8-9821-4D8673561388}" destId="{5E6DA8B4-F09F-4C4C-B80B-8753C45020BC}" srcOrd="2" destOrd="0" presId="urn:microsoft.com/office/officeart/2005/8/layout/cycle4"/>
    <dgm:cxn modelId="{0FEDCDDB-8482-47CB-A0B6-4543FE558EE9}" type="presParOf" srcId="{01C337CF-0A30-4DC8-9821-4D8673561388}" destId="{9C4E150C-B683-4658-82A8-91B7F400DAE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9027AFD-6722-4FCF-BC0D-AB707C6C9E51}" type="doc">
      <dgm:prSet loTypeId="urn:microsoft.com/office/officeart/2008/layout/RadialCluster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57FECF-5238-48FC-B4FD-D39F164C9E2E}">
      <dgm:prSet phldrT="[Text]"/>
      <dgm:spPr/>
      <dgm:t>
        <a:bodyPr/>
        <a:lstStyle/>
        <a:p>
          <a:r>
            <a:rPr lang="en-US" b="1">
              <a:latin typeface="Khmer UI" pitchFamily="34" charset="0"/>
              <a:ea typeface="Meiryo UI" pitchFamily="34" charset="-128"/>
              <a:cs typeface="Khmer UI" pitchFamily="34" charset="0"/>
            </a:rPr>
            <a:t>CONVERSION</a:t>
          </a:r>
          <a:endParaRPr lang="en-US" dirty="0"/>
        </a:p>
      </dgm:t>
    </dgm:pt>
    <dgm:pt modelId="{6A850510-A8ED-4F04-B602-5DC65C20B5CA}" type="parTrans" cxnId="{C550DCFC-A016-4BDD-AFF5-3F825B22354D}">
      <dgm:prSet/>
      <dgm:spPr/>
      <dgm:t>
        <a:bodyPr/>
        <a:lstStyle/>
        <a:p>
          <a:endParaRPr lang="en-US"/>
        </a:p>
      </dgm:t>
    </dgm:pt>
    <dgm:pt modelId="{8EFF1FC5-39FA-482C-B7AF-97DBC5481266}" type="sibTrans" cxnId="{C550DCFC-A016-4BDD-AFF5-3F825B22354D}">
      <dgm:prSet/>
      <dgm:spPr/>
      <dgm:t>
        <a:bodyPr/>
        <a:lstStyle/>
        <a:p>
          <a:endParaRPr lang="en-US"/>
        </a:p>
      </dgm:t>
    </dgm:pt>
    <dgm:pt modelId="{35A6F091-7DA6-4649-9414-FBA1EFBE5B6B}">
      <dgm:prSet phldrT="[Text]"/>
      <dgm:spPr/>
      <dgm:t>
        <a:bodyPr/>
        <a:lstStyle/>
        <a:p>
          <a:r>
            <a:rPr lang="en-US" b="1">
              <a:latin typeface="Khmer UI" pitchFamily="34" charset="0"/>
              <a:ea typeface="Meiryo UI" pitchFamily="34" charset="-128"/>
              <a:cs typeface="Khmer UI" pitchFamily="34" charset="0"/>
            </a:rPr>
            <a:t>Complete  </a:t>
          </a:r>
          <a:endParaRPr lang="en-US" dirty="0"/>
        </a:p>
      </dgm:t>
    </dgm:pt>
    <dgm:pt modelId="{1A510146-0069-420F-9593-38B9284CFB22}" type="parTrans" cxnId="{21E4BA78-0037-4BB3-B130-FCA4D892B4A5}">
      <dgm:prSet/>
      <dgm:spPr/>
      <dgm:t>
        <a:bodyPr/>
        <a:lstStyle/>
        <a:p>
          <a:endParaRPr lang="en-US"/>
        </a:p>
      </dgm:t>
    </dgm:pt>
    <dgm:pt modelId="{907A0614-103C-46E7-9BDE-4C6BA02C4BCD}" type="sibTrans" cxnId="{21E4BA78-0037-4BB3-B130-FCA4D892B4A5}">
      <dgm:prSet/>
      <dgm:spPr/>
      <dgm:t>
        <a:bodyPr/>
        <a:lstStyle/>
        <a:p>
          <a:endParaRPr lang="en-US"/>
        </a:p>
      </dgm:t>
    </dgm:pt>
    <dgm:pt modelId="{AEC9AD86-5E94-49B2-BD83-3DE96A89FFC6}">
      <dgm:prSet phldrT="[Text]"/>
      <dgm:spPr/>
      <dgm:t>
        <a:bodyPr/>
        <a:lstStyle/>
        <a:p>
          <a:r>
            <a:rPr lang="en-US" b="1">
              <a:latin typeface="Khmer UI" pitchFamily="34" charset="0"/>
              <a:ea typeface="Meiryo UI" pitchFamily="34" charset="-128"/>
              <a:cs typeface="Khmer UI" pitchFamily="34" charset="0"/>
            </a:rPr>
            <a:t>Approximate</a:t>
          </a:r>
          <a:endParaRPr lang="en-US" dirty="0"/>
        </a:p>
      </dgm:t>
    </dgm:pt>
    <dgm:pt modelId="{8D3361D0-223B-4151-8E35-F3C0BDE19FD3}" type="parTrans" cxnId="{867F038C-D6FD-4488-9E64-705551D54589}">
      <dgm:prSet/>
      <dgm:spPr/>
      <dgm:t>
        <a:bodyPr/>
        <a:lstStyle/>
        <a:p>
          <a:endParaRPr lang="en-US"/>
        </a:p>
      </dgm:t>
    </dgm:pt>
    <dgm:pt modelId="{B5310708-D971-4928-A952-27ACDCB4B65B}" type="sibTrans" cxnId="{867F038C-D6FD-4488-9E64-705551D54589}">
      <dgm:prSet/>
      <dgm:spPr/>
      <dgm:t>
        <a:bodyPr/>
        <a:lstStyle/>
        <a:p>
          <a:endParaRPr lang="en-US"/>
        </a:p>
      </dgm:t>
    </dgm:pt>
    <dgm:pt modelId="{1CC13EFC-EDF7-41EF-A7F4-EBF027DE0091}">
      <dgm:prSet/>
      <dgm:spPr/>
      <dgm:t>
        <a:bodyPr/>
        <a:lstStyle/>
        <a:p>
          <a:endParaRPr lang="en-US"/>
        </a:p>
      </dgm:t>
    </dgm:pt>
    <dgm:pt modelId="{071EDE43-6485-442F-9D39-6050C343BB89}" type="parTrans" cxnId="{D2E294A3-33DB-4604-9721-19CEE2BC6F3B}">
      <dgm:prSet/>
      <dgm:spPr/>
      <dgm:t>
        <a:bodyPr/>
        <a:lstStyle/>
        <a:p>
          <a:endParaRPr lang="en-US"/>
        </a:p>
      </dgm:t>
    </dgm:pt>
    <dgm:pt modelId="{11763F30-93C7-4117-9398-8306A710D9A8}" type="sibTrans" cxnId="{D2E294A3-33DB-4604-9721-19CEE2BC6F3B}">
      <dgm:prSet/>
      <dgm:spPr/>
      <dgm:t>
        <a:bodyPr/>
        <a:lstStyle/>
        <a:p>
          <a:endParaRPr lang="en-US"/>
        </a:p>
      </dgm:t>
    </dgm:pt>
    <dgm:pt modelId="{4C5143E1-3FF5-4C7A-B7F5-ABF33FE6783C}" type="pres">
      <dgm:prSet presAssocID="{19027AFD-6722-4FCF-BC0D-AB707C6C9E5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vi-VN"/>
        </a:p>
      </dgm:t>
    </dgm:pt>
    <dgm:pt modelId="{FCC0219F-7C72-49FD-9FF5-B9759F8F454C}" type="pres">
      <dgm:prSet presAssocID="{D557FECF-5238-48FC-B4FD-D39F164C9E2E}" presName="singleCycle" presStyleCnt="0"/>
      <dgm:spPr/>
    </dgm:pt>
    <dgm:pt modelId="{1E712B60-9C2A-4477-8300-F0ADD4268AF4}" type="pres">
      <dgm:prSet presAssocID="{D557FECF-5238-48FC-B4FD-D39F164C9E2E}" presName="singleCenter" presStyleLbl="node1" presStyleIdx="0" presStyleCnt="3" custScaleX="296586" custLinFactNeighborX="1308" custLinFactNeighborY="-21152">
        <dgm:presLayoutVars>
          <dgm:chMax val="7"/>
          <dgm:chPref val="7"/>
        </dgm:presLayoutVars>
      </dgm:prSet>
      <dgm:spPr/>
      <dgm:t>
        <a:bodyPr/>
        <a:lstStyle/>
        <a:p>
          <a:endParaRPr lang="vi-VN"/>
        </a:p>
      </dgm:t>
    </dgm:pt>
    <dgm:pt modelId="{C964E63B-101D-47A0-B33E-D48A70B45E7A}" type="pres">
      <dgm:prSet presAssocID="{1A510146-0069-420F-9593-38B9284CFB22}" presName="Name56" presStyleLbl="parChTrans1D2" presStyleIdx="0" presStyleCnt="2"/>
      <dgm:spPr/>
      <dgm:t>
        <a:bodyPr/>
        <a:lstStyle/>
        <a:p>
          <a:endParaRPr lang="vi-VN"/>
        </a:p>
      </dgm:t>
    </dgm:pt>
    <dgm:pt modelId="{E25E6DDE-4E77-44B5-B3E8-0C9499357606}" type="pres">
      <dgm:prSet presAssocID="{35A6F091-7DA6-4649-9414-FBA1EFBE5B6B}" presName="text0" presStyleLbl="node1" presStyleIdx="1" presStyleCnt="3" custScaleX="453596" custRadScaleRad="230648" custRadScaleInc="-132789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FAD43758-3304-47F7-A1C3-FBE81B257255}" type="pres">
      <dgm:prSet presAssocID="{8D3361D0-223B-4151-8E35-F3C0BDE19FD3}" presName="Name56" presStyleLbl="parChTrans1D2" presStyleIdx="1" presStyleCnt="2"/>
      <dgm:spPr/>
      <dgm:t>
        <a:bodyPr/>
        <a:lstStyle/>
        <a:p>
          <a:endParaRPr lang="vi-VN"/>
        </a:p>
      </dgm:t>
    </dgm:pt>
    <dgm:pt modelId="{B903ACB1-82FD-4E6C-A049-AAC5DAF48A7A}" type="pres">
      <dgm:prSet presAssocID="{AEC9AD86-5E94-49B2-BD83-3DE96A89FFC6}" presName="text0" presStyleLbl="node1" presStyleIdx="2" presStyleCnt="3" custScaleX="420057" custRadScaleRad="228488" custRadScaleInc="-67463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867F038C-D6FD-4488-9E64-705551D54589}" srcId="{D557FECF-5238-48FC-B4FD-D39F164C9E2E}" destId="{AEC9AD86-5E94-49B2-BD83-3DE96A89FFC6}" srcOrd="1" destOrd="0" parTransId="{8D3361D0-223B-4151-8E35-F3C0BDE19FD3}" sibTransId="{B5310708-D971-4928-A952-27ACDCB4B65B}"/>
    <dgm:cxn modelId="{850B2E29-9075-4652-801B-5C5AF9FCE2F0}" type="presOf" srcId="{D557FECF-5238-48FC-B4FD-D39F164C9E2E}" destId="{1E712B60-9C2A-4477-8300-F0ADD4268AF4}" srcOrd="0" destOrd="0" presId="urn:microsoft.com/office/officeart/2008/layout/RadialCluster"/>
    <dgm:cxn modelId="{D42257C0-B596-402F-8748-C74CD0D7F070}" type="presOf" srcId="{8D3361D0-223B-4151-8E35-F3C0BDE19FD3}" destId="{FAD43758-3304-47F7-A1C3-FBE81B257255}" srcOrd="0" destOrd="0" presId="urn:microsoft.com/office/officeart/2008/layout/RadialCluster"/>
    <dgm:cxn modelId="{403590FA-8F88-4353-876C-21611D7B01B0}" type="presOf" srcId="{35A6F091-7DA6-4649-9414-FBA1EFBE5B6B}" destId="{E25E6DDE-4E77-44B5-B3E8-0C9499357606}" srcOrd="0" destOrd="0" presId="urn:microsoft.com/office/officeart/2008/layout/RadialCluster"/>
    <dgm:cxn modelId="{E07FFDCD-F4DA-4134-B100-8A81F919CB60}" type="presOf" srcId="{1A510146-0069-420F-9593-38B9284CFB22}" destId="{C964E63B-101D-47A0-B33E-D48A70B45E7A}" srcOrd="0" destOrd="0" presId="urn:microsoft.com/office/officeart/2008/layout/RadialCluster"/>
    <dgm:cxn modelId="{21E4BA78-0037-4BB3-B130-FCA4D892B4A5}" srcId="{D557FECF-5238-48FC-B4FD-D39F164C9E2E}" destId="{35A6F091-7DA6-4649-9414-FBA1EFBE5B6B}" srcOrd="0" destOrd="0" parTransId="{1A510146-0069-420F-9593-38B9284CFB22}" sibTransId="{907A0614-103C-46E7-9BDE-4C6BA02C4BCD}"/>
    <dgm:cxn modelId="{C550DCFC-A016-4BDD-AFF5-3F825B22354D}" srcId="{19027AFD-6722-4FCF-BC0D-AB707C6C9E51}" destId="{D557FECF-5238-48FC-B4FD-D39F164C9E2E}" srcOrd="0" destOrd="0" parTransId="{6A850510-A8ED-4F04-B602-5DC65C20B5CA}" sibTransId="{8EFF1FC5-39FA-482C-B7AF-97DBC5481266}"/>
    <dgm:cxn modelId="{EE69629A-9191-4137-A3B8-8CA2FC2972FC}" type="presOf" srcId="{19027AFD-6722-4FCF-BC0D-AB707C6C9E51}" destId="{4C5143E1-3FF5-4C7A-B7F5-ABF33FE6783C}" srcOrd="0" destOrd="0" presId="urn:microsoft.com/office/officeart/2008/layout/RadialCluster"/>
    <dgm:cxn modelId="{DE038986-9B6A-451F-9CCF-F1C8A524B7E4}" type="presOf" srcId="{AEC9AD86-5E94-49B2-BD83-3DE96A89FFC6}" destId="{B903ACB1-82FD-4E6C-A049-AAC5DAF48A7A}" srcOrd="0" destOrd="0" presId="urn:microsoft.com/office/officeart/2008/layout/RadialCluster"/>
    <dgm:cxn modelId="{D2E294A3-33DB-4604-9721-19CEE2BC6F3B}" srcId="{19027AFD-6722-4FCF-BC0D-AB707C6C9E51}" destId="{1CC13EFC-EDF7-41EF-A7F4-EBF027DE0091}" srcOrd="1" destOrd="0" parTransId="{071EDE43-6485-442F-9D39-6050C343BB89}" sibTransId="{11763F30-93C7-4117-9398-8306A710D9A8}"/>
    <dgm:cxn modelId="{7FCE6B49-1A1F-4E0C-9EEF-E739423CD577}" type="presParOf" srcId="{4C5143E1-3FF5-4C7A-B7F5-ABF33FE6783C}" destId="{FCC0219F-7C72-49FD-9FF5-B9759F8F454C}" srcOrd="0" destOrd="0" presId="urn:microsoft.com/office/officeart/2008/layout/RadialCluster"/>
    <dgm:cxn modelId="{DD7062C7-0B2F-49FE-89A9-0F722AE78ED7}" type="presParOf" srcId="{FCC0219F-7C72-49FD-9FF5-B9759F8F454C}" destId="{1E712B60-9C2A-4477-8300-F0ADD4268AF4}" srcOrd="0" destOrd="0" presId="urn:microsoft.com/office/officeart/2008/layout/RadialCluster"/>
    <dgm:cxn modelId="{551EAA4F-C198-4979-9282-832C0B894FC1}" type="presParOf" srcId="{FCC0219F-7C72-49FD-9FF5-B9759F8F454C}" destId="{C964E63B-101D-47A0-B33E-D48A70B45E7A}" srcOrd="1" destOrd="0" presId="urn:microsoft.com/office/officeart/2008/layout/RadialCluster"/>
    <dgm:cxn modelId="{F55726DE-F688-4191-9F84-5C599C56665D}" type="presParOf" srcId="{FCC0219F-7C72-49FD-9FF5-B9759F8F454C}" destId="{E25E6DDE-4E77-44B5-B3E8-0C9499357606}" srcOrd="2" destOrd="0" presId="urn:microsoft.com/office/officeart/2008/layout/RadialCluster"/>
    <dgm:cxn modelId="{F3A8A494-A23B-4C6B-BE17-E4130B4B218B}" type="presParOf" srcId="{FCC0219F-7C72-49FD-9FF5-B9759F8F454C}" destId="{FAD43758-3304-47F7-A1C3-FBE81B257255}" srcOrd="3" destOrd="0" presId="urn:microsoft.com/office/officeart/2008/layout/RadialCluster"/>
    <dgm:cxn modelId="{94D0B39D-2B76-4F0A-86DA-1CE03AA89C8D}" type="presParOf" srcId="{FCC0219F-7C72-49FD-9FF5-B9759F8F454C}" destId="{B903ACB1-82FD-4E6C-A049-AAC5DAF48A7A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D0988-903D-4754-9DF8-52337B4E5F54}" type="datetimeFigureOut">
              <a:rPr lang="vi-VN" smtClean="0"/>
              <a:t>30/09/2019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0D8C7-4E59-44B9-B401-711625363EF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47878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Ss</a:t>
            </a:r>
            <a:r>
              <a:rPr lang="en-US" dirty="0"/>
              <a:t> find examples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0D8C7-4E59-44B9-B401-711625363EFB}" type="slidenum">
              <a:rPr lang="vi-VN" smtClean="0"/>
              <a:t>19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54598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Asap=as soon as possible</a:t>
            </a:r>
          </a:p>
          <a:p>
            <a:r>
              <a:rPr lang="en-US" dirty="0"/>
              <a:t>ATM = automated teller machine</a:t>
            </a:r>
          </a:p>
          <a:p>
            <a:r>
              <a:rPr lang="en-US" dirty="0"/>
              <a:t>AIDS = acquired immune deficiency syndrome</a:t>
            </a:r>
          </a:p>
          <a:p>
            <a:r>
              <a:rPr lang="en-US" dirty="0"/>
              <a:t>B.A. = bachelor of arts</a:t>
            </a:r>
          </a:p>
          <a:p>
            <a:r>
              <a:rPr lang="en-US" dirty="0"/>
              <a:t>D.O.B= date of birth</a:t>
            </a:r>
          </a:p>
          <a:p>
            <a:r>
              <a:rPr lang="en-US" dirty="0"/>
              <a:t>BBQ</a:t>
            </a:r>
          </a:p>
          <a:p>
            <a:r>
              <a:rPr lang="en-US" dirty="0"/>
              <a:t>IELTS= International English language testing 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77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Lazy – laze, television – televise</a:t>
            </a:r>
          </a:p>
          <a:p>
            <a:r>
              <a:rPr lang="en-US" dirty="0"/>
              <a:t>Oration – orate</a:t>
            </a:r>
          </a:p>
          <a:p>
            <a:r>
              <a:rPr lang="en-US" dirty="0"/>
              <a:t>Burglar - burgle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7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Lazy – laze, television – televise</a:t>
            </a:r>
          </a:p>
          <a:p>
            <a:r>
              <a:rPr lang="en-US" dirty="0"/>
              <a:t>Oration – orate</a:t>
            </a:r>
          </a:p>
          <a:p>
            <a:r>
              <a:rPr lang="en-US" dirty="0"/>
              <a:t>Burglar - burgle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924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Lazy – laze, television – televise</a:t>
            </a:r>
          </a:p>
          <a:p>
            <a:r>
              <a:rPr lang="en-US" dirty="0"/>
              <a:t>Oration – orate</a:t>
            </a:r>
          </a:p>
          <a:p>
            <a:r>
              <a:rPr lang="en-US" dirty="0"/>
              <a:t>Burglar - burgle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60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Lazy – laze, television – televise</a:t>
            </a:r>
          </a:p>
          <a:p>
            <a:r>
              <a:rPr lang="en-US" dirty="0"/>
              <a:t>Oration – orate</a:t>
            </a:r>
          </a:p>
          <a:p>
            <a:r>
              <a:rPr lang="en-US" dirty="0"/>
              <a:t>Burglar - burgle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28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Homesick</a:t>
            </a:r>
          </a:p>
          <a:p>
            <a:r>
              <a:rPr lang="en-US" dirty="0"/>
              <a:t>Cold-shoulder</a:t>
            </a:r>
          </a:p>
          <a:p>
            <a:r>
              <a:rPr lang="en-US" dirty="0"/>
              <a:t>Nowadays</a:t>
            </a:r>
          </a:p>
          <a:p>
            <a:r>
              <a:rPr lang="en-US" dirty="0"/>
              <a:t>Everything</a:t>
            </a:r>
          </a:p>
          <a:p>
            <a:r>
              <a:rPr lang="en-US" dirty="0"/>
              <a:t>whenever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18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only memory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0D8C7-4E59-44B9-B401-711625363EFB}" type="slidenum">
              <a:rPr lang="vi-VN" smtClean="0"/>
              <a:t>38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66343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57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209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83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76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73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9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Smog = smoke + fog</a:t>
            </a:r>
          </a:p>
          <a:p>
            <a:r>
              <a:rPr lang="en-US" dirty="0"/>
              <a:t>Brunch</a:t>
            </a:r>
          </a:p>
          <a:p>
            <a:endParaRPr lang="en-US" dirty="0"/>
          </a:p>
          <a:p>
            <a:r>
              <a:rPr lang="en-US" dirty="0"/>
              <a:t>Medicare = medical care</a:t>
            </a:r>
          </a:p>
          <a:p>
            <a:r>
              <a:rPr lang="en-US" dirty="0" err="1"/>
              <a:t>Frenglish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08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DB990-5869-43E5-8768-7DC41F2AF873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336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5" name="Rectangle 2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152400"/>
            <a:ext cx="1371600" cy="231775"/>
          </a:xfrm>
        </p:spPr>
        <p:txBody>
          <a:bodyPr/>
          <a:lstStyle>
            <a:lvl1pPr>
              <a:defRPr sz="1400"/>
            </a:lvl1pPr>
          </a:lstStyle>
          <a:p>
            <a:fld id="{D9C536B4-2620-4D90-8B7B-CADF1AFFAB92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34846" name="Rectangle 30"/>
          <p:cNvSpPr>
            <a:spLocks noGrp="1" noChangeArrowheads="1"/>
          </p:cNvSpPr>
          <p:nvPr>
            <p:ph type="ftr" sz="quarter" idx="3"/>
          </p:nvPr>
        </p:nvSpPr>
        <p:spPr>
          <a:xfrm>
            <a:off x="6248400" y="152400"/>
            <a:ext cx="1905000" cy="231775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4847" name="Rectangle 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577263" y="152400"/>
            <a:ext cx="533400" cy="231775"/>
          </a:xfrm>
        </p:spPr>
        <p:txBody>
          <a:bodyPr/>
          <a:lstStyle>
            <a:lvl1pPr>
              <a:defRPr sz="1400"/>
            </a:lvl1pPr>
          </a:lstStyle>
          <a:p>
            <a:fld id="{2F1674FF-8322-4F94-8411-345B2F81D5D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4848" name="Text Box 32"/>
          <p:cNvSpPr txBox="1">
            <a:spLocks noChangeArrowheads="1"/>
          </p:cNvSpPr>
          <p:nvPr userDrawn="1"/>
        </p:nvSpPr>
        <p:spPr bwMode="gray">
          <a:xfrm>
            <a:off x="7612063" y="6019800"/>
            <a:ext cx="1303337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4849" name="Group 33"/>
          <p:cNvGrpSpPr>
            <a:grpSpLocks/>
          </p:cNvGrpSpPr>
          <p:nvPr userDrawn="1"/>
        </p:nvGrpSpPr>
        <p:grpSpPr bwMode="auto">
          <a:xfrm>
            <a:off x="-9525" y="-11113"/>
            <a:ext cx="8932863" cy="6877051"/>
            <a:chOff x="-6" y="-7"/>
            <a:chExt cx="5627" cy="4332"/>
          </a:xfrm>
        </p:grpSpPr>
        <p:grpSp>
          <p:nvGrpSpPr>
            <p:cNvPr id="34850" name="Group 34"/>
            <p:cNvGrpSpPr>
              <a:grpSpLocks/>
            </p:cNvGrpSpPr>
            <p:nvPr/>
          </p:nvGrpSpPr>
          <p:grpSpPr bwMode="auto">
            <a:xfrm>
              <a:off x="1291" y="-1"/>
              <a:ext cx="2551" cy="2313"/>
              <a:chOff x="1291" y="-1"/>
              <a:chExt cx="2623" cy="2313"/>
            </a:xfrm>
          </p:grpSpPr>
          <p:sp>
            <p:nvSpPr>
              <p:cNvPr id="34851" name="Freeform 35"/>
              <p:cNvSpPr>
                <a:spLocks/>
              </p:cNvSpPr>
              <p:nvPr userDrawn="1"/>
            </p:nvSpPr>
            <p:spPr bwMode="gray">
              <a:xfrm>
                <a:off x="1528" y="5"/>
                <a:ext cx="2386" cy="2280"/>
              </a:xfrm>
              <a:custGeom>
                <a:avLst/>
                <a:gdLst>
                  <a:gd name="T0" fmla="*/ 64 w 2386"/>
                  <a:gd name="T1" fmla="*/ 2280 h 2280"/>
                  <a:gd name="T2" fmla="*/ 1106 w 2386"/>
                  <a:gd name="T3" fmla="*/ 0 h 2280"/>
                  <a:gd name="T4" fmla="*/ 2386 w 2386"/>
                  <a:gd name="T5" fmla="*/ 0 h 2280"/>
                  <a:gd name="T6" fmla="*/ 64 w 2386"/>
                  <a:gd name="T7" fmla="*/ 2280 h 2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6" h="2280">
                    <a:moveTo>
                      <a:pt x="64" y="2280"/>
                    </a:moveTo>
                    <a:cubicBezTo>
                      <a:pt x="0" y="823"/>
                      <a:pt x="1106" y="0"/>
                      <a:pt x="1106" y="0"/>
                    </a:cubicBezTo>
                    <a:lnTo>
                      <a:pt x="2386" y="0"/>
                    </a:lnTo>
                    <a:cubicBezTo>
                      <a:pt x="2386" y="384"/>
                      <a:pt x="2001" y="2201"/>
                      <a:pt x="64" y="2280"/>
                    </a:cubicBez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2" name="Freeform 36"/>
              <p:cNvSpPr>
                <a:spLocks/>
              </p:cNvSpPr>
              <p:nvPr userDrawn="1"/>
            </p:nvSpPr>
            <p:spPr bwMode="gray">
              <a:xfrm>
                <a:off x="1490" y="0"/>
                <a:ext cx="2304" cy="2267"/>
              </a:xfrm>
              <a:custGeom>
                <a:avLst/>
                <a:gdLst>
                  <a:gd name="T0" fmla="*/ 64 w 2304"/>
                  <a:gd name="T1" fmla="*/ 2267 h 2267"/>
                  <a:gd name="T2" fmla="*/ 1024 w 2304"/>
                  <a:gd name="T3" fmla="*/ 0 h 2267"/>
                  <a:gd name="T4" fmla="*/ 2304 w 2304"/>
                  <a:gd name="T5" fmla="*/ 0 h 2267"/>
                  <a:gd name="T6" fmla="*/ 64 w 2304"/>
                  <a:gd name="T7" fmla="*/ 2267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4" h="2267">
                    <a:moveTo>
                      <a:pt x="64" y="2267"/>
                    </a:moveTo>
                    <a:cubicBezTo>
                      <a:pt x="0" y="810"/>
                      <a:pt x="1024" y="0"/>
                      <a:pt x="1024" y="0"/>
                    </a:cubicBezTo>
                    <a:lnTo>
                      <a:pt x="2304" y="0"/>
                    </a:lnTo>
                    <a:cubicBezTo>
                      <a:pt x="2304" y="384"/>
                      <a:pt x="2001" y="2188"/>
                      <a:pt x="64" y="2267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3" name="Freeform 37"/>
              <p:cNvSpPr>
                <a:spLocks/>
              </p:cNvSpPr>
              <p:nvPr userDrawn="1"/>
            </p:nvSpPr>
            <p:spPr bwMode="gray">
              <a:xfrm>
                <a:off x="1464" y="-1"/>
                <a:ext cx="1951" cy="2054"/>
              </a:xfrm>
              <a:custGeom>
                <a:avLst/>
                <a:gdLst>
                  <a:gd name="T0" fmla="*/ 64 w 1951"/>
                  <a:gd name="T1" fmla="*/ 2048 h 2048"/>
                  <a:gd name="T2" fmla="*/ 671 w 1951"/>
                  <a:gd name="T3" fmla="*/ 0 h 2048"/>
                  <a:gd name="T4" fmla="*/ 1951 w 1951"/>
                  <a:gd name="T5" fmla="*/ 0 h 2048"/>
                  <a:gd name="T6" fmla="*/ 64 w 1951"/>
                  <a:gd name="T7" fmla="*/ 2048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1" h="2048">
                    <a:moveTo>
                      <a:pt x="64" y="2048"/>
                    </a:moveTo>
                    <a:cubicBezTo>
                      <a:pt x="0" y="591"/>
                      <a:pt x="671" y="0"/>
                      <a:pt x="671" y="0"/>
                    </a:cubicBezTo>
                    <a:lnTo>
                      <a:pt x="1951" y="0"/>
                    </a:lnTo>
                    <a:cubicBezTo>
                      <a:pt x="1951" y="384"/>
                      <a:pt x="1776" y="1968"/>
                      <a:pt x="64" y="2048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4" name="Freeform 38"/>
              <p:cNvSpPr>
                <a:spLocks/>
              </p:cNvSpPr>
              <p:nvPr userDrawn="1"/>
            </p:nvSpPr>
            <p:spPr bwMode="gray">
              <a:xfrm>
                <a:off x="1291" y="0"/>
                <a:ext cx="2273" cy="2312"/>
              </a:xfrm>
              <a:custGeom>
                <a:avLst/>
                <a:gdLst>
                  <a:gd name="T0" fmla="*/ 272 w 2273"/>
                  <a:gd name="T1" fmla="*/ 2312 h 2312"/>
                  <a:gd name="T2" fmla="*/ 960 w 2273"/>
                  <a:gd name="T3" fmla="*/ 0 h 2312"/>
                  <a:gd name="T4" fmla="*/ 2266 w 2273"/>
                  <a:gd name="T5" fmla="*/ 0 h 2312"/>
                  <a:gd name="T6" fmla="*/ 272 w 2273"/>
                  <a:gd name="T7" fmla="*/ 2312 h 2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3" h="2312">
                    <a:moveTo>
                      <a:pt x="272" y="2312"/>
                    </a:moveTo>
                    <a:cubicBezTo>
                      <a:pt x="0" y="879"/>
                      <a:pt x="960" y="0"/>
                      <a:pt x="960" y="0"/>
                    </a:cubicBezTo>
                    <a:cubicBezTo>
                      <a:pt x="960" y="0"/>
                      <a:pt x="1613" y="0"/>
                      <a:pt x="2266" y="0"/>
                    </a:cubicBezTo>
                    <a:cubicBezTo>
                      <a:pt x="2273" y="193"/>
                      <a:pt x="2177" y="1957"/>
                      <a:pt x="272" y="23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38039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55" name="Group 39"/>
            <p:cNvGrpSpPr>
              <a:grpSpLocks/>
            </p:cNvGrpSpPr>
            <p:nvPr/>
          </p:nvGrpSpPr>
          <p:grpSpPr bwMode="auto">
            <a:xfrm>
              <a:off x="-6" y="460"/>
              <a:ext cx="1540" cy="2044"/>
              <a:chOff x="-6" y="492"/>
              <a:chExt cx="1540" cy="2012"/>
            </a:xfrm>
          </p:grpSpPr>
          <p:sp>
            <p:nvSpPr>
              <p:cNvPr id="34856" name="Freeform 40"/>
              <p:cNvSpPr>
                <a:spLocks/>
              </p:cNvSpPr>
              <p:nvPr userDrawn="1"/>
            </p:nvSpPr>
            <p:spPr bwMode="gray">
              <a:xfrm>
                <a:off x="-6" y="804"/>
                <a:ext cx="1523" cy="1700"/>
              </a:xfrm>
              <a:custGeom>
                <a:avLst/>
                <a:gdLst>
                  <a:gd name="T0" fmla="*/ 0 w 1523"/>
                  <a:gd name="T1" fmla="*/ 0 h 1700"/>
                  <a:gd name="T2" fmla="*/ 2 w 1523"/>
                  <a:gd name="T3" fmla="*/ 1278 h 1700"/>
                  <a:gd name="T4" fmla="*/ 1523 w 1523"/>
                  <a:gd name="T5" fmla="*/ 1506 h 1700"/>
                  <a:gd name="T6" fmla="*/ 0 w 1523"/>
                  <a:gd name="T7" fmla="*/ 0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3" h="1700">
                    <a:moveTo>
                      <a:pt x="0" y="0"/>
                    </a:moveTo>
                    <a:lnTo>
                      <a:pt x="2" y="1278"/>
                    </a:lnTo>
                    <a:cubicBezTo>
                      <a:pt x="2" y="1278"/>
                      <a:pt x="713" y="1700"/>
                      <a:pt x="1523" y="1506"/>
                    </a:cubicBezTo>
                    <a:cubicBezTo>
                      <a:pt x="1169" y="10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7" name="Freeform 41"/>
              <p:cNvSpPr>
                <a:spLocks/>
              </p:cNvSpPr>
              <p:nvPr userDrawn="1"/>
            </p:nvSpPr>
            <p:spPr bwMode="gray">
              <a:xfrm>
                <a:off x="-4" y="492"/>
                <a:ext cx="1498" cy="1872"/>
              </a:xfrm>
              <a:custGeom>
                <a:avLst/>
                <a:gdLst>
                  <a:gd name="T0" fmla="*/ 1 w 1498"/>
                  <a:gd name="T1" fmla="*/ 0 h 1872"/>
                  <a:gd name="T2" fmla="*/ 0 w 1498"/>
                  <a:gd name="T3" fmla="*/ 1374 h 1872"/>
                  <a:gd name="T4" fmla="*/ 1498 w 1498"/>
                  <a:gd name="T5" fmla="*/ 1704 h 1872"/>
                  <a:gd name="T6" fmla="*/ 1 w 1498"/>
                  <a:gd name="T7" fmla="*/ 0 h 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8" h="1872">
                    <a:moveTo>
                      <a:pt x="1" y="0"/>
                    </a:moveTo>
                    <a:lnTo>
                      <a:pt x="0" y="1374"/>
                    </a:lnTo>
                    <a:cubicBezTo>
                      <a:pt x="0" y="1374"/>
                      <a:pt x="690" y="1872"/>
                      <a:pt x="1498" y="1704"/>
                    </a:cubicBezTo>
                    <a:cubicBezTo>
                      <a:pt x="1227" y="267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8" name="Freeform 42"/>
              <p:cNvSpPr>
                <a:spLocks/>
              </p:cNvSpPr>
              <p:nvPr userDrawn="1"/>
            </p:nvSpPr>
            <p:spPr bwMode="gray">
              <a:xfrm>
                <a:off x="-4" y="576"/>
                <a:ext cx="1516" cy="1860"/>
              </a:xfrm>
              <a:custGeom>
                <a:avLst/>
                <a:gdLst>
                  <a:gd name="T0" fmla="*/ 1 w 1516"/>
                  <a:gd name="T1" fmla="*/ 0 h 1818"/>
                  <a:gd name="T2" fmla="*/ 0 w 1516"/>
                  <a:gd name="T3" fmla="*/ 1343 h 1818"/>
                  <a:gd name="T4" fmla="*/ 1516 w 1516"/>
                  <a:gd name="T5" fmla="*/ 1654 h 1818"/>
                  <a:gd name="T6" fmla="*/ 1 w 1516"/>
                  <a:gd name="T7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16" h="1818">
                    <a:moveTo>
                      <a:pt x="1" y="0"/>
                    </a:moveTo>
                    <a:lnTo>
                      <a:pt x="0" y="1343"/>
                    </a:lnTo>
                    <a:cubicBezTo>
                      <a:pt x="0" y="1343"/>
                      <a:pt x="708" y="1818"/>
                      <a:pt x="1516" y="1654"/>
                    </a:cubicBezTo>
                    <a:cubicBezTo>
                      <a:pt x="1245" y="249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9" name="Freeform 43"/>
              <p:cNvSpPr>
                <a:spLocks/>
              </p:cNvSpPr>
              <p:nvPr userDrawn="1"/>
            </p:nvSpPr>
            <p:spPr bwMode="gray">
              <a:xfrm>
                <a:off x="2" y="723"/>
                <a:ext cx="1532" cy="1752"/>
              </a:xfrm>
              <a:custGeom>
                <a:avLst/>
                <a:gdLst>
                  <a:gd name="T0" fmla="*/ 1 w 1532"/>
                  <a:gd name="T1" fmla="*/ 0 h 1752"/>
                  <a:gd name="T2" fmla="*/ 0 w 1532"/>
                  <a:gd name="T3" fmla="*/ 1302 h 1752"/>
                  <a:gd name="T4" fmla="*/ 1532 w 1532"/>
                  <a:gd name="T5" fmla="*/ 1593 h 1752"/>
                  <a:gd name="T6" fmla="*/ 1 w 1532"/>
                  <a:gd name="T7" fmla="*/ 0 h 1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2" h="1752">
                    <a:moveTo>
                      <a:pt x="1" y="0"/>
                    </a:moveTo>
                    <a:lnTo>
                      <a:pt x="0" y="1302"/>
                    </a:lnTo>
                    <a:cubicBezTo>
                      <a:pt x="0" y="1302"/>
                      <a:pt x="724" y="1752"/>
                      <a:pt x="1532" y="1593"/>
                    </a:cubicBezTo>
                    <a:cubicBezTo>
                      <a:pt x="1261" y="231"/>
                      <a:pt x="1" y="0"/>
                      <a:pt x="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60" name="Group 44"/>
            <p:cNvGrpSpPr>
              <a:grpSpLocks/>
            </p:cNvGrpSpPr>
            <p:nvPr/>
          </p:nvGrpSpPr>
          <p:grpSpPr bwMode="auto">
            <a:xfrm>
              <a:off x="0" y="2281"/>
              <a:ext cx="1710" cy="2039"/>
              <a:chOff x="0" y="2281"/>
              <a:chExt cx="1710" cy="2039"/>
            </a:xfrm>
          </p:grpSpPr>
          <p:sp>
            <p:nvSpPr>
              <p:cNvPr id="34861" name="Freeform 45"/>
              <p:cNvSpPr>
                <a:spLocks/>
              </p:cNvSpPr>
              <p:nvPr userDrawn="1"/>
            </p:nvSpPr>
            <p:spPr bwMode="gray">
              <a:xfrm>
                <a:off x="103" y="2407"/>
                <a:ext cx="1585" cy="1910"/>
              </a:xfrm>
              <a:custGeom>
                <a:avLst/>
                <a:gdLst>
                  <a:gd name="T0" fmla="*/ 1437 w 1585"/>
                  <a:gd name="T1" fmla="*/ 0 h 1910"/>
                  <a:gd name="T2" fmla="*/ 707 w 1585"/>
                  <a:gd name="T3" fmla="*/ 1910 h 1910"/>
                  <a:gd name="T4" fmla="*/ 9 w 1585"/>
                  <a:gd name="T5" fmla="*/ 1909 h 1910"/>
                  <a:gd name="T6" fmla="*/ 0 w 1585"/>
                  <a:gd name="T7" fmla="*/ 832 h 1910"/>
                  <a:gd name="T8" fmla="*/ 1437 w 1585"/>
                  <a:gd name="T9" fmla="*/ 0 h 1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5" h="1910">
                    <a:moveTo>
                      <a:pt x="1437" y="0"/>
                    </a:moveTo>
                    <a:cubicBezTo>
                      <a:pt x="1585" y="1334"/>
                      <a:pt x="707" y="1910"/>
                      <a:pt x="707" y="1910"/>
                    </a:cubicBezTo>
                    <a:lnTo>
                      <a:pt x="9" y="1909"/>
                    </a:lnTo>
                    <a:lnTo>
                      <a:pt x="0" y="832"/>
                    </a:lnTo>
                    <a:cubicBezTo>
                      <a:pt x="0" y="832"/>
                      <a:pt x="473" y="34"/>
                      <a:pt x="1437" y="0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2" name="Freeform 46"/>
              <p:cNvSpPr>
                <a:spLocks/>
              </p:cNvSpPr>
              <p:nvPr userDrawn="1"/>
            </p:nvSpPr>
            <p:spPr bwMode="gray">
              <a:xfrm>
                <a:off x="0" y="2281"/>
                <a:ext cx="1545" cy="1819"/>
              </a:xfrm>
              <a:custGeom>
                <a:avLst/>
                <a:gdLst>
                  <a:gd name="T0" fmla="*/ 1526 w 1545"/>
                  <a:gd name="T1" fmla="*/ 95 h 1819"/>
                  <a:gd name="T2" fmla="*/ 662 w 1545"/>
                  <a:gd name="T3" fmla="*/ 1819 h 1819"/>
                  <a:gd name="T4" fmla="*/ 0 w 1545"/>
                  <a:gd name="T5" fmla="*/ 1813 h 1819"/>
                  <a:gd name="T6" fmla="*/ 0 w 1545"/>
                  <a:gd name="T7" fmla="*/ 529 h 1819"/>
                  <a:gd name="T8" fmla="*/ 1526 w 1545"/>
                  <a:gd name="T9" fmla="*/ 95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5" h="1819">
                    <a:moveTo>
                      <a:pt x="1526" y="95"/>
                    </a:moveTo>
                    <a:cubicBezTo>
                      <a:pt x="1545" y="1430"/>
                      <a:pt x="662" y="1819"/>
                      <a:pt x="662" y="1819"/>
                    </a:cubicBezTo>
                    <a:lnTo>
                      <a:pt x="0" y="1813"/>
                    </a:lnTo>
                    <a:lnTo>
                      <a:pt x="0" y="529"/>
                    </a:lnTo>
                    <a:cubicBezTo>
                      <a:pt x="0" y="529"/>
                      <a:pt x="519" y="0"/>
                      <a:pt x="1526" y="95"/>
                    </a:cubicBezTo>
                    <a:close/>
                  </a:path>
                </a:pathLst>
              </a:custGeom>
              <a:solidFill>
                <a:schemeClr val="fol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3" name="Freeform 47"/>
              <p:cNvSpPr>
                <a:spLocks/>
              </p:cNvSpPr>
              <p:nvPr userDrawn="1"/>
            </p:nvSpPr>
            <p:spPr bwMode="gray">
              <a:xfrm>
                <a:off x="0" y="2281"/>
                <a:ext cx="1697" cy="1919"/>
              </a:xfrm>
              <a:custGeom>
                <a:avLst/>
                <a:gdLst>
                  <a:gd name="T0" fmla="*/ 1524 w 1697"/>
                  <a:gd name="T1" fmla="*/ 89 h 1919"/>
                  <a:gd name="T2" fmla="*/ 662 w 1697"/>
                  <a:gd name="T3" fmla="*/ 1919 h 1919"/>
                  <a:gd name="T4" fmla="*/ 0 w 1697"/>
                  <a:gd name="T5" fmla="*/ 1913 h 1919"/>
                  <a:gd name="T6" fmla="*/ 0 w 1697"/>
                  <a:gd name="T7" fmla="*/ 647 h 1919"/>
                  <a:gd name="T8" fmla="*/ 1524 w 1697"/>
                  <a:gd name="T9" fmla="*/ 89 h 1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7" h="1919">
                    <a:moveTo>
                      <a:pt x="1524" y="89"/>
                    </a:moveTo>
                    <a:cubicBezTo>
                      <a:pt x="1697" y="1419"/>
                      <a:pt x="662" y="1919"/>
                      <a:pt x="662" y="1919"/>
                    </a:cubicBezTo>
                    <a:lnTo>
                      <a:pt x="0" y="1913"/>
                    </a:lnTo>
                    <a:lnTo>
                      <a:pt x="0" y="647"/>
                    </a:lnTo>
                    <a:cubicBezTo>
                      <a:pt x="0" y="647"/>
                      <a:pt x="570" y="0"/>
                      <a:pt x="1524" y="89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4" name="Freeform 48"/>
              <p:cNvSpPr>
                <a:spLocks/>
              </p:cNvSpPr>
              <p:nvPr userDrawn="1"/>
            </p:nvSpPr>
            <p:spPr bwMode="gray">
              <a:xfrm>
                <a:off x="0" y="2366"/>
                <a:ext cx="1710" cy="1954"/>
              </a:xfrm>
              <a:custGeom>
                <a:avLst/>
                <a:gdLst>
                  <a:gd name="T0" fmla="*/ 1537 w 1710"/>
                  <a:gd name="T1" fmla="*/ 0 h 1954"/>
                  <a:gd name="T2" fmla="*/ 668 w 1710"/>
                  <a:gd name="T3" fmla="*/ 1954 h 1954"/>
                  <a:gd name="T4" fmla="*/ 0 w 1710"/>
                  <a:gd name="T5" fmla="*/ 1954 h 1954"/>
                  <a:gd name="T6" fmla="*/ 1 w 1710"/>
                  <a:gd name="T7" fmla="*/ 749 h 1954"/>
                  <a:gd name="T8" fmla="*/ 1537 w 1710"/>
                  <a:gd name="T9" fmla="*/ 0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0" h="1954">
                    <a:moveTo>
                      <a:pt x="1537" y="0"/>
                    </a:moveTo>
                    <a:cubicBezTo>
                      <a:pt x="1710" y="1330"/>
                      <a:pt x="668" y="1954"/>
                      <a:pt x="668" y="1954"/>
                    </a:cubicBezTo>
                    <a:lnTo>
                      <a:pt x="0" y="1954"/>
                    </a:lnTo>
                    <a:lnTo>
                      <a:pt x="1" y="749"/>
                    </a:lnTo>
                    <a:cubicBezTo>
                      <a:pt x="257" y="423"/>
                      <a:pt x="524" y="15"/>
                      <a:pt x="153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0980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65" name="Group 49"/>
            <p:cNvGrpSpPr>
              <a:grpSpLocks/>
            </p:cNvGrpSpPr>
            <p:nvPr/>
          </p:nvGrpSpPr>
          <p:grpSpPr bwMode="auto">
            <a:xfrm>
              <a:off x="1576" y="2372"/>
              <a:ext cx="2544" cy="1948"/>
              <a:chOff x="1576" y="2372"/>
              <a:chExt cx="2504" cy="1948"/>
            </a:xfrm>
          </p:grpSpPr>
          <p:sp>
            <p:nvSpPr>
              <p:cNvPr id="34866" name="Freeform 50"/>
              <p:cNvSpPr>
                <a:spLocks/>
              </p:cNvSpPr>
              <p:nvPr userDrawn="1"/>
            </p:nvSpPr>
            <p:spPr bwMode="gray">
              <a:xfrm>
                <a:off x="1799" y="2394"/>
                <a:ext cx="2281" cy="1926"/>
              </a:xfrm>
              <a:custGeom>
                <a:avLst/>
                <a:gdLst>
                  <a:gd name="T0" fmla="*/ 0 w 2186"/>
                  <a:gd name="T1" fmla="*/ 0 h 1926"/>
                  <a:gd name="T2" fmla="*/ 2186 w 2186"/>
                  <a:gd name="T3" fmla="*/ 1926 h 1926"/>
                  <a:gd name="T4" fmla="*/ 1812 w 2186"/>
                  <a:gd name="T5" fmla="*/ 1914 h 1926"/>
                  <a:gd name="T6" fmla="*/ 0 w 2186"/>
                  <a:gd name="T7" fmla="*/ 0 h 1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6" h="1926">
                    <a:moveTo>
                      <a:pt x="0" y="0"/>
                    </a:moveTo>
                    <a:cubicBezTo>
                      <a:pt x="1800" y="184"/>
                      <a:pt x="2186" y="1402"/>
                      <a:pt x="2186" y="1926"/>
                    </a:cubicBezTo>
                    <a:lnTo>
                      <a:pt x="1812" y="1914"/>
                    </a:lnTo>
                    <a:cubicBezTo>
                      <a:pt x="1812" y="1914"/>
                      <a:pt x="317" y="138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7" name="Freeform 51"/>
              <p:cNvSpPr>
                <a:spLocks/>
              </p:cNvSpPr>
              <p:nvPr userDrawn="1"/>
            </p:nvSpPr>
            <p:spPr bwMode="gray">
              <a:xfrm>
                <a:off x="1591" y="2396"/>
                <a:ext cx="2169" cy="1924"/>
              </a:xfrm>
              <a:custGeom>
                <a:avLst/>
                <a:gdLst>
                  <a:gd name="T0" fmla="*/ 0 w 1769"/>
                  <a:gd name="T1" fmla="*/ 0 h 1924"/>
                  <a:gd name="T2" fmla="*/ 1769 w 1769"/>
                  <a:gd name="T3" fmla="*/ 1924 h 1924"/>
                  <a:gd name="T4" fmla="*/ 1346 w 1769"/>
                  <a:gd name="T5" fmla="*/ 1918 h 1924"/>
                  <a:gd name="T6" fmla="*/ 0 w 1769"/>
                  <a:gd name="T7" fmla="*/ 0 h 1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9" h="1924">
                    <a:moveTo>
                      <a:pt x="0" y="0"/>
                    </a:moveTo>
                    <a:cubicBezTo>
                      <a:pt x="1592" y="64"/>
                      <a:pt x="1769" y="1400"/>
                      <a:pt x="1769" y="1924"/>
                    </a:cubicBezTo>
                    <a:lnTo>
                      <a:pt x="1346" y="1918"/>
                    </a:lnTo>
                    <a:cubicBezTo>
                      <a:pt x="1346" y="1918"/>
                      <a:pt x="226" y="1468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8" name="Freeform 52"/>
              <p:cNvSpPr>
                <a:spLocks/>
              </p:cNvSpPr>
              <p:nvPr userDrawn="1"/>
            </p:nvSpPr>
            <p:spPr bwMode="gray">
              <a:xfrm>
                <a:off x="1576" y="2372"/>
                <a:ext cx="2403" cy="1948"/>
              </a:xfrm>
              <a:custGeom>
                <a:avLst/>
                <a:gdLst>
                  <a:gd name="T0" fmla="*/ 0 w 2303"/>
                  <a:gd name="T1" fmla="*/ 0 h 1948"/>
                  <a:gd name="T2" fmla="*/ 2303 w 2303"/>
                  <a:gd name="T3" fmla="*/ 1948 h 1948"/>
                  <a:gd name="T4" fmla="*/ 1856 w 2303"/>
                  <a:gd name="T5" fmla="*/ 1948 h 1948"/>
                  <a:gd name="T6" fmla="*/ 0 w 2303"/>
                  <a:gd name="T7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3" h="1948">
                    <a:moveTo>
                      <a:pt x="0" y="0"/>
                    </a:moveTo>
                    <a:cubicBezTo>
                      <a:pt x="1896" y="36"/>
                      <a:pt x="2303" y="1424"/>
                      <a:pt x="2303" y="1948"/>
                    </a:cubicBezTo>
                    <a:lnTo>
                      <a:pt x="1856" y="1948"/>
                    </a:lnTo>
                    <a:cubicBezTo>
                      <a:pt x="1856" y="1948"/>
                      <a:pt x="376" y="151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9" name="Freeform 53"/>
              <p:cNvSpPr>
                <a:spLocks/>
              </p:cNvSpPr>
              <p:nvPr userDrawn="1"/>
            </p:nvSpPr>
            <p:spPr bwMode="gray">
              <a:xfrm>
                <a:off x="1576" y="2372"/>
                <a:ext cx="2091" cy="1942"/>
              </a:xfrm>
              <a:custGeom>
                <a:avLst/>
                <a:gdLst>
                  <a:gd name="T0" fmla="*/ 0 w 2091"/>
                  <a:gd name="T1" fmla="*/ 0 h 1942"/>
                  <a:gd name="T2" fmla="*/ 2091 w 2091"/>
                  <a:gd name="T3" fmla="*/ 1942 h 1942"/>
                  <a:gd name="T4" fmla="*/ 1451 w 2091"/>
                  <a:gd name="T5" fmla="*/ 1940 h 1942"/>
                  <a:gd name="T6" fmla="*/ 0 w 2091"/>
                  <a:gd name="T7" fmla="*/ 0 h 1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1" h="1942">
                    <a:moveTo>
                      <a:pt x="0" y="0"/>
                    </a:moveTo>
                    <a:cubicBezTo>
                      <a:pt x="1940" y="70"/>
                      <a:pt x="2091" y="1418"/>
                      <a:pt x="2091" y="1942"/>
                    </a:cubicBezTo>
                    <a:lnTo>
                      <a:pt x="1451" y="1940"/>
                    </a:lnTo>
                    <a:cubicBezTo>
                      <a:pt x="1451" y="1940"/>
                      <a:pt x="277" y="1468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1176"/>
                      <a:invGamma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870" name="Freeform 54"/>
            <p:cNvSpPr>
              <a:spLocks/>
            </p:cNvSpPr>
            <p:nvPr/>
          </p:nvSpPr>
          <p:spPr bwMode="gray">
            <a:xfrm>
              <a:off x="859" y="-4"/>
              <a:ext cx="1613" cy="4323"/>
            </a:xfrm>
            <a:custGeom>
              <a:avLst/>
              <a:gdLst>
                <a:gd name="T0" fmla="*/ 887 w 1613"/>
                <a:gd name="T1" fmla="*/ 0 h 4336"/>
                <a:gd name="T2" fmla="*/ 1613 w 1613"/>
                <a:gd name="T3" fmla="*/ 4336 h 4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13" h="4336">
                  <a:moveTo>
                    <a:pt x="887" y="0"/>
                  </a:moveTo>
                  <a:cubicBezTo>
                    <a:pt x="0" y="2486"/>
                    <a:pt x="1613" y="4336"/>
                    <a:pt x="1613" y="4336"/>
                  </a:cubicBezTo>
                </a:path>
              </a:pathLst>
            </a:cu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4871" name="Group 55"/>
            <p:cNvGrpSpPr>
              <a:grpSpLocks/>
            </p:cNvGrpSpPr>
            <p:nvPr/>
          </p:nvGrpSpPr>
          <p:grpSpPr bwMode="auto">
            <a:xfrm>
              <a:off x="4" y="-7"/>
              <a:ext cx="5507" cy="3111"/>
              <a:chOff x="4" y="-7"/>
              <a:chExt cx="5507" cy="3111"/>
            </a:xfrm>
          </p:grpSpPr>
          <p:sp>
            <p:nvSpPr>
              <p:cNvPr id="34872" name="Freeform 56"/>
              <p:cNvSpPr>
                <a:spLocks/>
              </p:cNvSpPr>
              <p:nvPr userDrawn="1"/>
            </p:nvSpPr>
            <p:spPr bwMode="gray">
              <a:xfrm>
                <a:off x="4" y="-7"/>
                <a:ext cx="5507" cy="3111"/>
              </a:xfrm>
              <a:custGeom>
                <a:avLst/>
                <a:gdLst>
                  <a:gd name="T0" fmla="*/ 0 w 4455"/>
                  <a:gd name="T1" fmla="*/ 2259 h 3116"/>
                  <a:gd name="T2" fmla="*/ 4455 w 4455"/>
                  <a:gd name="T3" fmla="*/ 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5" h="3116">
                    <a:moveTo>
                      <a:pt x="0" y="2259"/>
                    </a:moveTo>
                    <a:cubicBezTo>
                      <a:pt x="0" y="2259"/>
                      <a:pt x="3004" y="3116"/>
                      <a:pt x="4455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73" name="Freeform 57"/>
              <p:cNvSpPr>
                <a:spLocks/>
              </p:cNvSpPr>
              <p:nvPr userDrawn="1"/>
            </p:nvSpPr>
            <p:spPr bwMode="gray">
              <a:xfrm>
                <a:off x="2156" y="-1"/>
                <a:ext cx="3355" cy="2277"/>
              </a:xfrm>
              <a:custGeom>
                <a:avLst/>
                <a:gdLst>
                  <a:gd name="T0" fmla="*/ 3355 w 3355"/>
                  <a:gd name="T1" fmla="*/ 0 h 2277"/>
                  <a:gd name="T2" fmla="*/ 3128 w 3355"/>
                  <a:gd name="T3" fmla="*/ 0 h 2277"/>
                  <a:gd name="T4" fmla="*/ 0 w 3355"/>
                  <a:gd name="T5" fmla="*/ 2277 h 2277"/>
                  <a:gd name="T6" fmla="*/ 3355 w 3355"/>
                  <a:gd name="T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5" h="2277">
                    <a:moveTo>
                      <a:pt x="3355" y="0"/>
                    </a:moveTo>
                    <a:lnTo>
                      <a:pt x="3128" y="0"/>
                    </a:lnTo>
                    <a:cubicBezTo>
                      <a:pt x="3128" y="0"/>
                      <a:pt x="2314" y="1813"/>
                      <a:pt x="0" y="2277"/>
                    </a:cubicBezTo>
                    <a:cubicBezTo>
                      <a:pt x="2432" y="1905"/>
                      <a:pt x="3355" y="0"/>
                      <a:pt x="3355" y="0"/>
                    </a:cubicBezTo>
                    <a:close/>
                  </a:path>
                </a:pathLst>
              </a:custGeom>
              <a:solidFill>
                <a:schemeClr val="accent1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74" name="Group 58"/>
            <p:cNvGrpSpPr>
              <a:grpSpLocks/>
            </p:cNvGrpSpPr>
            <p:nvPr/>
          </p:nvGrpSpPr>
          <p:grpSpPr bwMode="auto">
            <a:xfrm>
              <a:off x="1" y="1344"/>
              <a:ext cx="4847" cy="2980"/>
              <a:chOff x="1" y="1381"/>
              <a:chExt cx="4467" cy="2943"/>
            </a:xfrm>
          </p:grpSpPr>
          <p:sp>
            <p:nvSpPr>
              <p:cNvPr id="34875" name="Freeform 59"/>
              <p:cNvSpPr>
                <a:spLocks/>
              </p:cNvSpPr>
              <p:nvPr userDrawn="1"/>
            </p:nvSpPr>
            <p:spPr bwMode="gray">
              <a:xfrm>
                <a:off x="1" y="1381"/>
                <a:ext cx="4467" cy="2943"/>
              </a:xfrm>
              <a:custGeom>
                <a:avLst/>
                <a:gdLst>
                  <a:gd name="T0" fmla="*/ 0 w 4452"/>
                  <a:gd name="T1" fmla="*/ 1398 h 2943"/>
                  <a:gd name="T2" fmla="*/ 4452 w 4452"/>
                  <a:gd name="T3" fmla="*/ 2943 h 2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2" h="2943">
                    <a:moveTo>
                      <a:pt x="0" y="1398"/>
                    </a:moveTo>
                    <a:cubicBezTo>
                      <a:pt x="2806" y="0"/>
                      <a:pt x="4333" y="2514"/>
                      <a:pt x="4452" y="2943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76" name="Freeform 60"/>
              <p:cNvSpPr>
                <a:spLocks/>
              </p:cNvSpPr>
              <p:nvPr userDrawn="1"/>
            </p:nvSpPr>
            <p:spPr bwMode="gray">
              <a:xfrm>
                <a:off x="2556" y="2516"/>
                <a:ext cx="1912" cy="1801"/>
              </a:xfrm>
              <a:custGeom>
                <a:avLst/>
                <a:gdLst>
                  <a:gd name="T0" fmla="*/ 1912 w 1912"/>
                  <a:gd name="T1" fmla="*/ 1801 h 1801"/>
                  <a:gd name="T2" fmla="*/ 1730 w 1912"/>
                  <a:gd name="T3" fmla="*/ 1801 h 1801"/>
                  <a:gd name="T4" fmla="*/ 0 w 1912"/>
                  <a:gd name="T5" fmla="*/ 0 h 1801"/>
                  <a:gd name="T6" fmla="*/ 1912 w 1912"/>
                  <a:gd name="T7" fmla="*/ 180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2" h="1801">
                    <a:moveTo>
                      <a:pt x="1912" y="1801"/>
                    </a:moveTo>
                    <a:lnTo>
                      <a:pt x="1730" y="1801"/>
                    </a:lnTo>
                    <a:cubicBezTo>
                      <a:pt x="1730" y="1801"/>
                      <a:pt x="1464" y="670"/>
                      <a:pt x="0" y="0"/>
                    </a:cubicBezTo>
                    <a:cubicBezTo>
                      <a:pt x="1434" y="538"/>
                      <a:pt x="1912" y="1801"/>
                      <a:pt x="1912" y="1801"/>
                    </a:cubicBezTo>
                    <a:close/>
                  </a:path>
                </a:pathLst>
              </a:custGeom>
              <a:solidFill>
                <a:schemeClr val="folHlink">
                  <a:alpha val="33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77" name="Group 61"/>
            <p:cNvGrpSpPr>
              <a:grpSpLocks/>
            </p:cNvGrpSpPr>
            <p:nvPr/>
          </p:nvGrpSpPr>
          <p:grpSpPr bwMode="auto">
            <a:xfrm>
              <a:off x="-5" y="55"/>
              <a:ext cx="2538" cy="4270"/>
              <a:chOff x="-5" y="55"/>
              <a:chExt cx="2538" cy="4270"/>
            </a:xfrm>
          </p:grpSpPr>
          <p:sp>
            <p:nvSpPr>
              <p:cNvPr id="34878" name="Freeform 62"/>
              <p:cNvSpPr>
                <a:spLocks/>
              </p:cNvSpPr>
              <p:nvPr userDrawn="1"/>
            </p:nvSpPr>
            <p:spPr bwMode="gray">
              <a:xfrm>
                <a:off x="-5" y="55"/>
                <a:ext cx="2538" cy="4270"/>
              </a:xfrm>
              <a:custGeom>
                <a:avLst/>
                <a:gdLst>
                  <a:gd name="T0" fmla="*/ 0 w 2538"/>
                  <a:gd name="T1" fmla="*/ 0 h 4246"/>
                  <a:gd name="T2" fmla="*/ 1270 w 2538"/>
                  <a:gd name="T3" fmla="*/ 4246 h 4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38" h="4246">
                    <a:moveTo>
                      <a:pt x="0" y="0"/>
                    </a:moveTo>
                    <a:cubicBezTo>
                      <a:pt x="2538" y="1755"/>
                      <a:pt x="1270" y="4246"/>
                      <a:pt x="1270" y="4246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79" name="Freeform 63"/>
              <p:cNvSpPr>
                <a:spLocks/>
              </p:cNvSpPr>
              <p:nvPr userDrawn="1"/>
            </p:nvSpPr>
            <p:spPr bwMode="gray">
              <a:xfrm>
                <a:off x="-2" y="57"/>
                <a:ext cx="1160" cy="1215"/>
              </a:xfrm>
              <a:custGeom>
                <a:avLst/>
                <a:gdLst>
                  <a:gd name="T0" fmla="*/ 0 w 1160"/>
                  <a:gd name="T1" fmla="*/ 0 h 1215"/>
                  <a:gd name="T2" fmla="*/ 2 w 1160"/>
                  <a:gd name="T3" fmla="*/ 177 h 1215"/>
                  <a:gd name="T4" fmla="*/ 1160 w 1160"/>
                  <a:gd name="T5" fmla="*/ 1215 h 1215"/>
                  <a:gd name="T6" fmla="*/ 0 w 1160"/>
                  <a:gd name="T7" fmla="*/ 0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0" h="1215">
                    <a:moveTo>
                      <a:pt x="0" y="0"/>
                    </a:moveTo>
                    <a:lnTo>
                      <a:pt x="2" y="177"/>
                    </a:lnTo>
                    <a:cubicBezTo>
                      <a:pt x="2" y="177"/>
                      <a:pt x="590" y="381"/>
                      <a:pt x="1160" y="1215"/>
                    </a:cubicBezTo>
                    <a:cubicBezTo>
                      <a:pt x="716" y="4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pic>
          <p:nvPicPr>
            <p:cNvPr id="34880" name="Picture 64" descr="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478"/>
              <a:ext cx="5621" cy="3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881" name="Rectangle 6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  <a:effectLst>
            <a:outerShdw dist="35921" dir="2700000" algn="ctr" rotWithShape="0">
              <a:srgbClr val="FFFFF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1" hangingPunct="1">
              <a:defRPr sz="6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4882" name="Rectangle 6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6975"/>
            <a:ext cx="6400800" cy="5334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eaLnBrk="1" hangingPunct="1">
              <a:buFontTx/>
              <a:buNone/>
              <a:defRPr sz="2000" smtClean="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16C6CC-67C4-4D74-BC90-F12F738622C4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237173-FF2B-44FB-8BC5-FFA941FBD5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0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509A30-5921-4912-AA4E-D2EB9326BFF7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C8709-53A5-49CA-8719-57C615156B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83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79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1D3AB5-D6C2-46E7-81FD-6745F186D81A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6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2BAEB1-203B-4F45-B861-1F17D4FF15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4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B6FEAE-2112-4FB3-A143-82C02F348BBD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E60B8B-0568-4B5D-9CB8-45FF1D64371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91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BFEAC8-9D83-4F11-99D1-5553281083B7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AF195A-2903-47B6-99D8-1C3D8C9224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23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F8E7A5-BDCD-4BF8-94F5-6FFCB736FF16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52D957-6C78-47E2-8E35-09E6C95FFB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3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3CF881-95B3-4021-862A-5ED7A8D649B1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8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F45CD8-8C2C-478E-8AAC-D916C46608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02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C11256-7436-48BA-8F08-A34359314A18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4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6F39DA-C0D3-4E82-BFBA-A6B37894C3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29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C6FE9D-E8FB-4CCB-97F0-267CB964EA56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3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5D490-57CE-427A-914F-00C58670B1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4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E39A55-33D2-4DEF-9B06-EBE1B8E618FE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761F2A-08E4-4D9F-9BB9-5BD8C0CECF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85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BD47B3-C9B5-4E89-85E4-FAD34F0F4F8B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38024-1BE9-41F3-8AED-22ED34291F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55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" name="Group 29"/>
          <p:cNvGrpSpPr>
            <a:grpSpLocks/>
          </p:cNvGrpSpPr>
          <p:nvPr/>
        </p:nvGrpSpPr>
        <p:grpSpPr bwMode="auto">
          <a:xfrm>
            <a:off x="-47625" y="0"/>
            <a:ext cx="6324600" cy="2279650"/>
            <a:chOff x="-29" y="-2"/>
            <a:chExt cx="3984" cy="1436"/>
          </a:xfrm>
        </p:grpSpPr>
        <p:grpSp>
          <p:nvGrpSpPr>
            <p:cNvPr id="1054" name="Group 30"/>
            <p:cNvGrpSpPr>
              <a:grpSpLocks/>
            </p:cNvGrpSpPr>
            <p:nvPr/>
          </p:nvGrpSpPr>
          <p:grpSpPr bwMode="auto">
            <a:xfrm>
              <a:off x="0" y="87"/>
              <a:ext cx="485" cy="471"/>
              <a:chOff x="0" y="84"/>
              <a:chExt cx="485" cy="471"/>
            </a:xfrm>
          </p:grpSpPr>
          <p:sp>
            <p:nvSpPr>
              <p:cNvPr id="1055" name="Freeform 31"/>
              <p:cNvSpPr>
                <a:spLocks/>
              </p:cNvSpPr>
              <p:nvPr userDrawn="1"/>
            </p:nvSpPr>
            <p:spPr bwMode="gray">
              <a:xfrm>
                <a:off x="0" y="84"/>
                <a:ext cx="478" cy="451"/>
              </a:xfrm>
              <a:custGeom>
                <a:avLst/>
                <a:gdLst>
                  <a:gd name="T0" fmla="*/ 0 w 478"/>
                  <a:gd name="T1" fmla="*/ 254 h 451"/>
                  <a:gd name="T2" fmla="*/ 0 w 478"/>
                  <a:gd name="T3" fmla="*/ 34 h 451"/>
                  <a:gd name="T4" fmla="*/ 478 w 478"/>
                  <a:gd name="T5" fmla="*/ 367 h 451"/>
                  <a:gd name="T6" fmla="*/ 0 w 478"/>
                  <a:gd name="T7" fmla="*/ 254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8" h="451">
                    <a:moveTo>
                      <a:pt x="0" y="254"/>
                    </a:moveTo>
                    <a:cubicBezTo>
                      <a:pt x="0" y="144"/>
                      <a:pt x="0" y="34"/>
                      <a:pt x="0" y="34"/>
                    </a:cubicBezTo>
                    <a:cubicBezTo>
                      <a:pt x="0" y="34"/>
                      <a:pt x="350" y="0"/>
                      <a:pt x="478" y="367"/>
                    </a:cubicBezTo>
                    <a:cubicBezTo>
                      <a:pt x="214" y="451"/>
                      <a:pt x="0" y="264"/>
                      <a:pt x="0" y="254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32"/>
              <p:cNvSpPr>
                <a:spLocks/>
              </p:cNvSpPr>
              <p:nvPr userDrawn="1"/>
            </p:nvSpPr>
            <p:spPr bwMode="gray">
              <a:xfrm>
                <a:off x="0" y="104"/>
                <a:ext cx="485" cy="451"/>
              </a:xfrm>
              <a:custGeom>
                <a:avLst/>
                <a:gdLst>
                  <a:gd name="T0" fmla="*/ 0 w 485"/>
                  <a:gd name="T1" fmla="*/ 263 h 451"/>
                  <a:gd name="T2" fmla="*/ 0 w 485"/>
                  <a:gd name="T3" fmla="*/ 43 h 451"/>
                  <a:gd name="T4" fmla="*/ 485 w 485"/>
                  <a:gd name="T5" fmla="*/ 367 h 451"/>
                  <a:gd name="T6" fmla="*/ 0 w 485"/>
                  <a:gd name="T7" fmla="*/ 26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5" h="451">
                    <a:moveTo>
                      <a:pt x="0" y="263"/>
                    </a:moveTo>
                    <a:lnTo>
                      <a:pt x="0" y="43"/>
                    </a:lnTo>
                    <a:cubicBezTo>
                      <a:pt x="0" y="43"/>
                      <a:pt x="357" y="0"/>
                      <a:pt x="485" y="367"/>
                    </a:cubicBezTo>
                    <a:cubicBezTo>
                      <a:pt x="221" y="451"/>
                      <a:pt x="0" y="263"/>
                      <a:pt x="0" y="2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4314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57" name="Group 33"/>
            <p:cNvGrpSpPr>
              <a:grpSpLocks/>
            </p:cNvGrpSpPr>
            <p:nvPr/>
          </p:nvGrpSpPr>
          <p:grpSpPr bwMode="auto">
            <a:xfrm>
              <a:off x="0" y="0"/>
              <a:ext cx="3955" cy="692"/>
              <a:chOff x="0" y="0"/>
              <a:chExt cx="4147" cy="744"/>
            </a:xfrm>
          </p:grpSpPr>
          <p:sp>
            <p:nvSpPr>
              <p:cNvPr id="1058" name="Freeform 34"/>
              <p:cNvSpPr>
                <a:spLocks/>
              </p:cNvSpPr>
              <p:nvPr userDrawn="1"/>
            </p:nvSpPr>
            <p:spPr bwMode="gray">
              <a:xfrm>
                <a:off x="0" y="0"/>
                <a:ext cx="3240" cy="744"/>
              </a:xfrm>
              <a:custGeom>
                <a:avLst/>
                <a:gdLst>
                  <a:gd name="T0" fmla="*/ 0 w 3240"/>
                  <a:gd name="T1" fmla="*/ 744 h 744"/>
                  <a:gd name="T2" fmla="*/ 3240 w 3240"/>
                  <a:gd name="T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40" h="744">
                    <a:moveTo>
                      <a:pt x="0" y="744"/>
                    </a:moveTo>
                    <a:cubicBezTo>
                      <a:pt x="0" y="744"/>
                      <a:pt x="339" y="378"/>
                      <a:pt x="3240" y="0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35"/>
              <p:cNvSpPr>
                <a:spLocks/>
              </p:cNvSpPr>
              <p:nvPr userDrawn="1"/>
            </p:nvSpPr>
            <p:spPr bwMode="gray">
              <a:xfrm>
                <a:off x="828" y="0"/>
                <a:ext cx="3319" cy="428"/>
              </a:xfrm>
              <a:custGeom>
                <a:avLst/>
                <a:gdLst>
                  <a:gd name="T0" fmla="*/ 2436 w 3319"/>
                  <a:gd name="T1" fmla="*/ 0 h 428"/>
                  <a:gd name="T2" fmla="*/ 0 w 3319"/>
                  <a:gd name="T3" fmla="*/ 428 h 428"/>
                  <a:gd name="T4" fmla="*/ 3319 w 3319"/>
                  <a:gd name="T5" fmla="*/ 0 h 428"/>
                  <a:gd name="T6" fmla="*/ 2436 w 3319"/>
                  <a:gd name="T7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9" h="428">
                    <a:moveTo>
                      <a:pt x="2436" y="0"/>
                    </a:moveTo>
                    <a:cubicBezTo>
                      <a:pt x="1880" y="70"/>
                      <a:pt x="1040" y="168"/>
                      <a:pt x="0" y="428"/>
                    </a:cubicBezTo>
                    <a:cubicBezTo>
                      <a:pt x="2176" y="20"/>
                      <a:pt x="2911" y="70"/>
                      <a:pt x="3319" y="0"/>
                    </a:cubicBezTo>
                    <a:lnTo>
                      <a:pt x="2436" y="0"/>
                    </a:lnTo>
                    <a:close/>
                  </a:path>
                </a:pathLst>
              </a:custGeom>
              <a:solidFill>
                <a:schemeClr val="folHlink">
                  <a:alpha val="39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0" name="Group 36"/>
            <p:cNvGrpSpPr>
              <a:grpSpLocks/>
            </p:cNvGrpSpPr>
            <p:nvPr/>
          </p:nvGrpSpPr>
          <p:grpSpPr bwMode="auto">
            <a:xfrm>
              <a:off x="7" y="0"/>
              <a:ext cx="808" cy="1434"/>
              <a:chOff x="-5" y="0"/>
              <a:chExt cx="808" cy="1434"/>
            </a:xfrm>
          </p:grpSpPr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2" y="2"/>
                <a:ext cx="801" cy="1432"/>
              </a:xfrm>
              <a:custGeom>
                <a:avLst/>
                <a:gdLst>
                  <a:gd name="T0" fmla="*/ 126 w 801"/>
                  <a:gd name="T1" fmla="*/ 0 h 1432"/>
                  <a:gd name="T2" fmla="*/ 0 w 801"/>
                  <a:gd name="T3" fmla="*/ 1432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1" h="1432">
                    <a:moveTo>
                      <a:pt x="126" y="0"/>
                    </a:moveTo>
                    <a:cubicBezTo>
                      <a:pt x="801" y="510"/>
                      <a:pt x="457" y="1327"/>
                      <a:pt x="0" y="1432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2" name="Freeform 38"/>
              <p:cNvSpPr>
                <a:spLocks/>
              </p:cNvSpPr>
              <p:nvPr userDrawn="1"/>
            </p:nvSpPr>
            <p:spPr bwMode="gray">
              <a:xfrm>
                <a:off x="-5" y="0"/>
                <a:ext cx="412" cy="319"/>
              </a:xfrm>
              <a:custGeom>
                <a:avLst/>
                <a:gdLst>
                  <a:gd name="T0" fmla="*/ 131 w 412"/>
                  <a:gd name="T1" fmla="*/ 0 h 319"/>
                  <a:gd name="T2" fmla="*/ 412 w 412"/>
                  <a:gd name="T3" fmla="*/ 319 h 319"/>
                  <a:gd name="T4" fmla="*/ 5 w 412"/>
                  <a:gd name="T5" fmla="*/ 12 h 319"/>
                  <a:gd name="T6" fmla="*/ 5 w 412"/>
                  <a:gd name="T7" fmla="*/ 0 h 319"/>
                  <a:gd name="T8" fmla="*/ 131 w 412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19">
                    <a:moveTo>
                      <a:pt x="131" y="0"/>
                    </a:moveTo>
                    <a:cubicBezTo>
                      <a:pt x="131" y="0"/>
                      <a:pt x="308" y="125"/>
                      <a:pt x="412" y="319"/>
                    </a:cubicBezTo>
                    <a:cubicBezTo>
                      <a:pt x="245" y="92"/>
                      <a:pt x="0" y="11"/>
                      <a:pt x="5" y="12"/>
                    </a:cubicBezTo>
                    <a:lnTo>
                      <a:pt x="5" y="0"/>
                    </a:lnTo>
                    <a:cubicBezTo>
                      <a:pt x="5" y="0"/>
                      <a:pt x="131" y="0"/>
                      <a:pt x="131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3" name="Group 39"/>
            <p:cNvGrpSpPr>
              <a:grpSpLocks/>
            </p:cNvGrpSpPr>
            <p:nvPr/>
          </p:nvGrpSpPr>
          <p:grpSpPr bwMode="auto">
            <a:xfrm>
              <a:off x="411" y="-1"/>
              <a:ext cx="491" cy="468"/>
              <a:chOff x="411" y="-1"/>
              <a:chExt cx="520" cy="496"/>
            </a:xfrm>
          </p:grpSpPr>
          <p:sp>
            <p:nvSpPr>
              <p:cNvPr id="1064" name="Freeform 40"/>
              <p:cNvSpPr>
                <a:spLocks/>
              </p:cNvSpPr>
              <p:nvPr userDrawn="1"/>
            </p:nvSpPr>
            <p:spPr bwMode="gray">
              <a:xfrm>
                <a:off x="428" y="-1"/>
                <a:ext cx="503" cy="481"/>
              </a:xfrm>
              <a:custGeom>
                <a:avLst/>
                <a:gdLst>
                  <a:gd name="T0" fmla="*/ 173 w 503"/>
                  <a:gd name="T1" fmla="*/ 0 h 481"/>
                  <a:gd name="T2" fmla="*/ 503 w 503"/>
                  <a:gd name="T3" fmla="*/ 1 h 481"/>
                  <a:gd name="T4" fmla="*/ 92 w 503"/>
                  <a:gd name="T5" fmla="*/ 481 h 481"/>
                  <a:gd name="T6" fmla="*/ 173 w 503"/>
                  <a:gd name="T7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3" h="481">
                    <a:moveTo>
                      <a:pt x="173" y="0"/>
                    </a:moveTo>
                    <a:cubicBezTo>
                      <a:pt x="173" y="0"/>
                      <a:pt x="338" y="0"/>
                      <a:pt x="503" y="1"/>
                    </a:cubicBezTo>
                    <a:cubicBezTo>
                      <a:pt x="503" y="1"/>
                      <a:pt x="473" y="369"/>
                      <a:pt x="92" y="481"/>
                    </a:cubicBezTo>
                    <a:cubicBezTo>
                      <a:pt x="0" y="208"/>
                      <a:pt x="173" y="0"/>
                      <a:pt x="173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5" name="Freeform 41"/>
              <p:cNvSpPr>
                <a:spLocks/>
              </p:cNvSpPr>
              <p:nvPr userDrawn="1"/>
            </p:nvSpPr>
            <p:spPr bwMode="gray">
              <a:xfrm>
                <a:off x="411" y="-1"/>
                <a:ext cx="486" cy="496"/>
              </a:xfrm>
              <a:custGeom>
                <a:avLst/>
                <a:gdLst>
                  <a:gd name="T0" fmla="*/ 156 w 486"/>
                  <a:gd name="T1" fmla="*/ 0 h 496"/>
                  <a:gd name="T2" fmla="*/ 486 w 486"/>
                  <a:gd name="T3" fmla="*/ 1 h 496"/>
                  <a:gd name="T4" fmla="*/ 92 w 486"/>
                  <a:gd name="T5" fmla="*/ 496 h 496"/>
                  <a:gd name="T6" fmla="*/ 156 w 486"/>
                  <a:gd name="T7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6" h="496">
                    <a:moveTo>
                      <a:pt x="156" y="0"/>
                    </a:moveTo>
                    <a:lnTo>
                      <a:pt x="486" y="1"/>
                    </a:lnTo>
                    <a:cubicBezTo>
                      <a:pt x="486" y="1"/>
                      <a:pt x="473" y="384"/>
                      <a:pt x="92" y="496"/>
                    </a:cubicBezTo>
                    <a:cubicBezTo>
                      <a:pt x="0" y="223"/>
                      <a:pt x="156" y="0"/>
                      <a:pt x="15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4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6" name="Group 42"/>
            <p:cNvGrpSpPr>
              <a:grpSpLocks/>
            </p:cNvGrpSpPr>
            <p:nvPr/>
          </p:nvGrpSpPr>
          <p:grpSpPr bwMode="auto">
            <a:xfrm>
              <a:off x="504" y="450"/>
              <a:ext cx="537" cy="519"/>
              <a:chOff x="507" y="447"/>
              <a:chExt cx="537" cy="519"/>
            </a:xfrm>
          </p:grpSpPr>
          <p:sp>
            <p:nvSpPr>
              <p:cNvPr id="1067" name="Freeform 43"/>
              <p:cNvSpPr>
                <a:spLocks/>
              </p:cNvSpPr>
              <p:nvPr userDrawn="1"/>
            </p:nvSpPr>
            <p:spPr bwMode="gray">
              <a:xfrm>
                <a:off x="511" y="491"/>
                <a:ext cx="506" cy="475"/>
              </a:xfrm>
              <a:custGeom>
                <a:avLst/>
                <a:gdLst>
                  <a:gd name="T0" fmla="*/ 506 w 506"/>
                  <a:gd name="T1" fmla="*/ 475 h 475"/>
                  <a:gd name="T2" fmla="*/ 0 w 506"/>
                  <a:gd name="T3" fmla="*/ 7 h 475"/>
                  <a:gd name="T4" fmla="*/ 506 w 506"/>
                  <a:gd name="T5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6" h="475">
                    <a:moveTo>
                      <a:pt x="506" y="475"/>
                    </a:moveTo>
                    <a:cubicBezTo>
                      <a:pt x="506" y="475"/>
                      <a:pt x="495" y="0"/>
                      <a:pt x="0" y="7"/>
                    </a:cubicBezTo>
                    <a:cubicBezTo>
                      <a:pt x="119" y="469"/>
                      <a:pt x="506" y="475"/>
                      <a:pt x="506" y="475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8" name="Freeform 44"/>
              <p:cNvSpPr>
                <a:spLocks/>
              </p:cNvSpPr>
              <p:nvPr userDrawn="1"/>
            </p:nvSpPr>
            <p:spPr bwMode="gray">
              <a:xfrm>
                <a:off x="507" y="447"/>
                <a:ext cx="537" cy="489"/>
              </a:xfrm>
              <a:custGeom>
                <a:avLst/>
                <a:gdLst>
                  <a:gd name="T0" fmla="*/ 537 w 537"/>
                  <a:gd name="T1" fmla="*/ 489 h 489"/>
                  <a:gd name="T2" fmla="*/ 0 w 537"/>
                  <a:gd name="T3" fmla="*/ 28 h 489"/>
                  <a:gd name="T4" fmla="*/ 537 w 537"/>
                  <a:gd name="T5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7" h="489">
                    <a:moveTo>
                      <a:pt x="537" y="489"/>
                    </a:moveTo>
                    <a:cubicBezTo>
                      <a:pt x="537" y="489"/>
                      <a:pt x="519" y="0"/>
                      <a:pt x="0" y="28"/>
                    </a:cubicBezTo>
                    <a:cubicBezTo>
                      <a:pt x="126" y="483"/>
                      <a:pt x="537" y="489"/>
                      <a:pt x="537" y="4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9" name="Group 45"/>
            <p:cNvGrpSpPr>
              <a:grpSpLocks/>
            </p:cNvGrpSpPr>
            <p:nvPr/>
          </p:nvGrpSpPr>
          <p:grpSpPr bwMode="auto">
            <a:xfrm>
              <a:off x="-29" y="489"/>
              <a:ext cx="608" cy="592"/>
              <a:chOff x="-29" y="489"/>
              <a:chExt cx="608" cy="592"/>
            </a:xfrm>
          </p:grpSpPr>
          <p:sp>
            <p:nvSpPr>
              <p:cNvPr id="1070" name="Freeform 46"/>
              <p:cNvSpPr>
                <a:spLocks/>
              </p:cNvSpPr>
              <p:nvPr userDrawn="1"/>
            </p:nvSpPr>
            <p:spPr bwMode="gray">
              <a:xfrm>
                <a:off x="-29" y="516"/>
                <a:ext cx="593" cy="565"/>
              </a:xfrm>
              <a:custGeom>
                <a:avLst/>
                <a:gdLst>
                  <a:gd name="T0" fmla="*/ 111 w 593"/>
                  <a:gd name="T1" fmla="*/ 565 h 565"/>
                  <a:gd name="T2" fmla="*/ 505 w 593"/>
                  <a:gd name="T3" fmla="*/ 0 h 565"/>
                  <a:gd name="T4" fmla="*/ 111 w 593"/>
                  <a:gd name="T5" fmla="*/ 565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65">
                    <a:moveTo>
                      <a:pt x="111" y="565"/>
                    </a:moveTo>
                    <a:cubicBezTo>
                      <a:pt x="111" y="565"/>
                      <a:pt x="593" y="495"/>
                      <a:pt x="505" y="0"/>
                    </a:cubicBezTo>
                    <a:cubicBezTo>
                      <a:pt x="0" y="95"/>
                      <a:pt x="111" y="565"/>
                      <a:pt x="111" y="565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1" name="Freeform 47"/>
              <p:cNvSpPr>
                <a:spLocks/>
              </p:cNvSpPr>
              <p:nvPr userDrawn="1"/>
            </p:nvSpPr>
            <p:spPr bwMode="gray">
              <a:xfrm>
                <a:off x="-14" y="489"/>
                <a:ext cx="593" cy="570"/>
              </a:xfrm>
              <a:custGeom>
                <a:avLst/>
                <a:gdLst>
                  <a:gd name="T0" fmla="*/ 122 w 593"/>
                  <a:gd name="T1" fmla="*/ 570 h 570"/>
                  <a:gd name="T2" fmla="*/ 505 w 593"/>
                  <a:gd name="T3" fmla="*/ 0 h 570"/>
                  <a:gd name="T4" fmla="*/ 122 w 593"/>
                  <a:gd name="T5" fmla="*/ 57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70">
                    <a:moveTo>
                      <a:pt x="122" y="570"/>
                    </a:moveTo>
                    <a:cubicBezTo>
                      <a:pt x="122" y="570"/>
                      <a:pt x="593" y="495"/>
                      <a:pt x="505" y="0"/>
                    </a:cubicBezTo>
                    <a:cubicBezTo>
                      <a:pt x="0" y="95"/>
                      <a:pt x="122" y="570"/>
                      <a:pt x="122" y="5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34902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2" name="Group 48"/>
            <p:cNvGrpSpPr>
              <a:grpSpLocks/>
            </p:cNvGrpSpPr>
            <p:nvPr/>
          </p:nvGrpSpPr>
          <p:grpSpPr bwMode="auto">
            <a:xfrm>
              <a:off x="4" y="-2"/>
              <a:ext cx="1204" cy="674"/>
              <a:chOff x="4" y="-2"/>
              <a:chExt cx="1250" cy="700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4" y="-2"/>
                <a:ext cx="1249" cy="700"/>
              </a:xfrm>
              <a:custGeom>
                <a:avLst/>
                <a:gdLst>
                  <a:gd name="T0" fmla="*/ 0 w 1249"/>
                  <a:gd name="T1" fmla="*/ 508 h 700"/>
                  <a:gd name="T2" fmla="*/ 1249 w 1249"/>
                  <a:gd name="T3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49" h="700">
                    <a:moveTo>
                      <a:pt x="0" y="508"/>
                    </a:moveTo>
                    <a:cubicBezTo>
                      <a:pt x="0" y="508"/>
                      <a:pt x="752" y="700"/>
                      <a:pt x="1249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gray">
              <a:xfrm>
                <a:off x="466" y="-2"/>
                <a:ext cx="788" cy="514"/>
              </a:xfrm>
              <a:custGeom>
                <a:avLst/>
                <a:gdLst>
                  <a:gd name="T0" fmla="*/ 788 w 788"/>
                  <a:gd name="T1" fmla="*/ 2 h 514"/>
                  <a:gd name="T2" fmla="*/ 670 w 788"/>
                  <a:gd name="T3" fmla="*/ 0 h 514"/>
                  <a:gd name="T4" fmla="*/ 0 w 788"/>
                  <a:gd name="T5" fmla="*/ 514 h 514"/>
                  <a:gd name="T6" fmla="*/ 788 w 788"/>
                  <a:gd name="T7" fmla="*/ 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8" h="514">
                    <a:moveTo>
                      <a:pt x="788" y="2"/>
                    </a:moveTo>
                    <a:lnTo>
                      <a:pt x="670" y="0"/>
                    </a:lnTo>
                    <a:cubicBezTo>
                      <a:pt x="670" y="0"/>
                      <a:pt x="496" y="409"/>
                      <a:pt x="0" y="514"/>
                    </a:cubicBezTo>
                    <a:cubicBezTo>
                      <a:pt x="521" y="430"/>
                      <a:pt x="788" y="2"/>
                      <a:pt x="788" y="2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75" name="Rectangle 51"/>
          <p:cNvSpPr>
            <a:spLocks noGrp="1" noChangeArrowheads="1"/>
          </p:cNvSpPr>
          <p:nvPr>
            <p:ph type="title"/>
          </p:nvPr>
        </p:nvSpPr>
        <p:spPr bwMode="auto">
          <a:xfrm>
            <a:off x="1674813" y="384175"/>
            <a:ext cx="6773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5613" y="1603375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5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91B5060B-9F27-4E99-87B1-B035BBC42F2B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1078" name="Rectangle 5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2613" y="6435725"/>
            <a:ext cx="2895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1079" name="Rectangle 5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1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9EBC791-3734-45B5-92EC-47B636791C9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838200"/>
            <a:ext cx="541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Trường Cao đẳng Lý Tự Trọng</a:t>
            </a:r>
          </a:p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Thành phố Hồ Chí Minh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Image result for cao đẳng lý tự trọng logo">
            <a:extLst>
              <a:ext uri="{FF2B5EF4-FFF2-40B4-BE49-F238E27FC236}">
                <a16:creationId xmlns:a16="http://schemas.microsoft.com/office/drawing/2014/main" xmlns="" xmlns:lc="http://schemas.openxmlformats.org/drawingml/2006/lockedCanvas" id="{C88DD979-3CDE-48FD-8DCB-272418F415A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" y="29210"/>
            <a:ext cx="3289142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0" y="2971800"/>
            <a:ext cx="6705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Môn học: Ngữ Âm và Âm Vị học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Bậc đào tào: Cao đẳng chính quy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Lớp: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18C1-NNA1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18C1-NNA2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Giảng viên: Trần Thanh Trúc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Năm học: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2018-2019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059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4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Characteristics of Words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65410" y="1382437"/>
            <a:ext cx="8628265" cy="1649211"/>
            <a:chOff x="1009650" y="2978149"/>
            <a:chExt cx="7787238" cy="1086777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gray">
            <a:xfrm>
              <a:off x="1009650" y="2978149"/>
              <a:ext cx="6364288" cy="891801"/>
            </a:xfrm>
            <a:prstGeom prst="roundRect">
              <a:avLst>
                <a:gd name="adj" fmla="val 16741"/>
              </a:avLst>
            </a:prstGeom>
            <a:solidFill>
              <a:schemeClr val="accent1"/>
            </a:solidFill>
            <a:ln w="57150" cmpd="thinThick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5522915" y="3398315"/>
              <a:ext cx="3255964" cy="666611"/>
              <a:chOff x="3421" y="2155"/>
              <a:chExt cx="2051" cy="470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gray">
              <a:xfrm>
                <a:off x="3421" y="2155"/>
                <a:ext cx="2051" cy="470"/>
              </a:xfrm>
              <a:prstGeom prst="roundRect">
                <a:avLst>
                  <a:gd name="adj" fmla="val 15181"/>
                </a:avLst>
              </a:prstGeom>
              <a:solidFill>
                <a:srgbClr val="FFFFFF"/>
              </a:solidFill>
              <a:ln w="28575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AutoShape 10"/>
              <p:cNvSpPr>
                <a:spLocks noChangeArrowheads="1"/>
              </p:cNvSpPr>
              <p:nvPr/>
            </p:nvSpPr>
            <p:spPr bwMode="gray">
              <a:xfrm>
                <a:off x="3421" y="2224"/>
                <a:ext cx="235" cy="196"/>
              </a:xfrm>
              <a:prstGeom prst="rightArrow">
                <a:avLst>
                  <a:gd name="adj1" fmla="val 68241"/>
                  <a:gd name="adj2" fmla="val 62843"/>
                </a:avLst>
              </a:prstGeom>
              <a:solidFill>
                <a:schemeClr val="accent1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" name="Rectangle 11"/>
            <p:cNvSpPr>
              <a:spLocks noChangeArrowheads="1"/>
            </p:cNvSpPr>
            <p:nvPr/>
          </p:nvSpPr>
          <p:spPr bwMode="white">
            <a:xfrm>
              <a:off x="1111310" y="2993605"/>
              <a:ext cx="4292372" cy="790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Gisha" pitchFamily="34" charset="-79"/>
                  <a:cs typeface="Gisha" pitchFamily="34" charset="-79"/>
                </a:rPr>
                <a:t>A word tends to be internally stable in terms of the order of the component morphemes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black">
            <a:xfrm>
              <a:off x="5682847" y="3630490"/>
              <a:ext cx="3114041" cy="344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800" b="1" dirty="0">
                  <a:solidFill>
                    <a:srgbClr val="000000"/>
                  </a:solidFill>
                  <a:latin typeface="Gisha" pitchFamily="34" charset="-79"/>
                  <a:cs typeface="Gisha" pitchFamily="34" charset="-79"/>
                </a:rPr>
                <a:t>Internal stability</a:t>
              </a:r>
              <a:endParaRPr lang="en-US" sz="2800" b="1" i="1" dirty="0">
                <a:solidFill>
                  <a:srgbClr val="000000"/>
                </a:solidFill>
                <a:latin typeface="Gisha" pitchFamily="34" charset="-79"/>
                <a:cs typeface="Gisha" pitchFamily="34" charset="-79"/>
              </a:endParaRPr>
            </a:p>
          </p:txBody>
        </p:sp>
      </p:grpSp>
      <p:sp>
        <p:nvSpPr>
          <p:cNvPr id="22" name="Rectangle: Rounded Corners 21"/>
          <p:cNvSpPr/>
          <p:nvPr/>
        </p:nvSpPr>
        <p:spPr>
          <a:xfrm>
            <a:off x="762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13716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/>
          <p:cNvSpPr/>
          <p:nvPr/>
        </p:nvSpPr>
        <p:spPr>
          <a:xfrm>
            <a:off x="26670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walked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5" name="Rectangle: Rounded Corners 24"/>
          <p:cNvSpPr/>
          <p:nvPr/>
        </p:nvSpPr>
        <p:spPr>
          <a:xfrm>
            <a:off x="3962400" y="3352800"/>
            <a:ext cx="1143000" cy="685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6" name="Rectangle: Rounded Corners 25"/>
          <p:cNvSpPr/>
          <p:nvPr/>
        </p:nvSpPr>
        <p:spPr>
          <a:xfrm>
            <a:off x="5334000" y="33528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up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7" name="Rectangle: Rounded Corners 26"/>
          <p:cNvSpPr/>
          <p:nvPr/>
        </p:nvSpPr>
        <p:spPr>
          <a:xfrm>
            <a:off x="6629400" y="33528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8" name="Rectangle: Rounded Corners 27"/>
          <p:cNvSpPr/>
          <p:nvPr/>
        </p:nvSpPr>
        <p:spPr>
          <a:xfrm>
            <a:off x="7924800" y="33528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hill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4" name="Rectangle: Rounded Corners 53"/>
          <p:cNvSpPr/>
          <p:nvPr/>
        </p:nvSpPr>
        <p:spPr>
          <a:xfrm>
            <a:off x="76200" y="41910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Up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5" name="Rectangle: Rounded Corners 54"/>
          <p:cNvSpPr/>
          <p:nvPr/>
        </p:nvSpPr>
        <p:spPr>
          <a:xfrm>
            <a:off x="1371600" y="41910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6" name="Rectangle: Rounded Corners 55"/>
          <p:cNvSpPr/>
          <p:nvPr/>
        </p:nvSpPr>
        <p:spPr>
          <a:xfrm>
            <a:off x="2680648" y="4217208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hill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7" name="Rectangle: Rounded Corners 56"/>
          <p:cNvSpPr/>
          <p:nvPr/>
        </p:nvSpPr>
        <p:spPr>
          <a:xfrm>
            <a:off x="13716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8" name="Rectangle: Rounded Corners 57"/>
          <p:cNvSpPr/>
          <p:nvPr/>
        </p:nvSpPr>
        <p:spPr>
          <a:xfrm>
            <a:off x="26670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9" name="Rectangle: Rounded Corners 58"/>
          <p:cNvSpPr/>
          <p:nvPr/>
        </p:nvSpPr>
        <p:spPr>
          <a:xfrm>
            <a:off x="39624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walked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0" name="Rectangle: Rounded Corners 59"/>
          <p:cNvSpPr/>
          <p:nvPr/>
        </p:nvSpPr>
        <p:spPr>
          <a:xfrm>
            <a:off x="76200" y="5029200"/>
            <a:ext cx="1143000" cy="685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1" name="Rectangle: Rounded Corners 60"/>
          <p:cNvSpPr/>
          <p:nvPr/>
        </p:nvSpPr>
        <p:spPr>
          <a:xfrm>
            <a:off x="5334000" y="50292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up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2" name="Rectangle: Rounded Corners 61"/>
          <p:cNvSpPr/>
          <p:nvPr/>
        </p:nvSpPr>
        <p:spPr>
          <a:xfrm>
            <a:off x="6629400" y="50292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7924800" y="5029200"/>
            <a:ext cx="1143000" cy="6858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hill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4" name="Rectangle: Rounded Corners 63"/>
          <p:cNvSpPr/>
          <p:nvPr/>
        </p:nvSpPr>
        <p:spPr>
          <a:xfrm>
            <a:off x="5336275" y="4198433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5" name="Rectangle: Rounded Corners 64"/>
          <p:cNvSpPr/>
          <p:nvPr/>
        </p:nvSpPr>
        <p:spPr>
          <a:xfrm>
            <a:off x="6649303" y="4200708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6" name="Rectangle: Rounded Corners 65"/>
          <p:cNvSpPr/>
          <p:nvPr/>
        </p:nvSpPr>
        <p:spPr>
          <a:xfrm>
            <a:off x="7962331" y="41910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walked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7" name="Rectangle: Rounded Corners 66"/>
          <p:cNvSpPr/>
          <p:nvPr/>
        </p:nvSpPr>
        <p:spPr>
          <a:xfrm>
            <a:off x="3962400" y="4191000"/>
            <a:ext cx="1143000" cy="685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8" name="Rectangle: Rounded Corners 67"/>
          <p:cNvSpPr/>
          <p:nvPr/>
        </p:nvSpPr>
        <p:spPr>
          <a:xfrm>
            <a:off x="1381836" y="6019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9" name="Rectangle: Rounded Corners 68"/>
          <p:cNvSpPr/>
          <p:nvPr/>
        </p:nvSpPr>
        <p:spPr>
          <a:xfrm>
            <a:off x="2848227" y="6041549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sboy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70" name="Rectangle: Rounded Corners 69"/>
          <p:cNvSpPr/>
          <p:nvPr/>
        </p:nvSpPr>
        <p:spPr>
          <a:xfrm>
            <a:off x="5334000" y="6019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38" name="Rectangle: Rounded Corners 37"/>
          <p:cNvSpPr/>
          <p:nvPr/>
        </p:nvSpPr>
        <p:spPr>
          <a:xfrm>
            <a:off x="6649303" y="6025569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lyslow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6131867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but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40" name="Multiplication Sign 39"/>
          <p:cNvSpPr/>
          <p:nvPr/>
        </p:nvSpPr>
        <p:spPr>
          <a:xfrm>
            <a:off x="2818385" y="5922567"/>
            <a:ext cx="1058891" cy="990600"/>
          </a:xfrm>
          <a:prstGeom prst="mathMultipl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1" name="Multiplication Sign 40"/>
          <p:cNvSpPr/>
          <p:nvPr/>
        </p:nvSpPr>
        <p:spPr>
          <a:xfrm>
            <a:off x="6715102" y="5857692"/>
            <a:ext cx="1058891" cy="990600"/>
          </a:xfrm>
          <a:prstGeom prst="mathMultipl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8656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38" grpId="0" animBg="1"/>
      <p:bldP spid="2" grpId="0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4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Characteristics of Words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65410" y="1382437"/>
            <a:ext cx="8628265" cy="1649211"/>
            <a:chOff x="1009650" y="2978149"/>
            <a:chExt cx="7787238" cy="1086777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gray">
            <a:xfrm>
              <a:off x="1009650" y="2978149"/>
              <a:ext cx="6364288" cy="891801"/>
            </a:xfrm>
            <a:prstGeom prst="roundRect">
              <a:avLst>
                <a:gd name="adj" fmla="val 16741"/>
              </a:avLst>
            </a:prstGeom>
            <a:solidFill>
              <a:schemeClr val="accent1"/>
            </a:solidFill>
            <a:ln w="57150" cmpd="thinThick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5522915" y="3398315"/>
              <a:ext cx="3255964" cy="666611"/>
              <a:chOff x="3421" y="2155"/>
              <a:chExt cx="2051" cy="470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gray">
              <a:xfrm>
                <a:off x="3421" y="2155"/>
                <a:ext cx="2051" cy="470"/>
              </a:xfrm>
              <a:prstGeom prst="roundRect">
                <a:avLst>
                  <a:gd name="adj" fmla="val 15181"/>
                </a:avLst>
              </a:prstGeom>
              <a:solidFill>
                <a:srgbClr val="FFFFFF"/>
              </a:solidFill>
              <a:ln w="28575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AutoShape 10"/>
              <p:cNvSpPr>
                <a:spLocks noChangeArrowheads="1"/>
              </p:cNvSpPr>
              <p:nvPr/>
            </p:nvSpPr>
            <p:spPr bwMode="gray">
              <a:xfrm>
                <a:off x="3421" y="2224"/>
                <a:ext cx="235" cy="196"/>
              </a:xfrm>
              <a:prstGeom prst="rightArrow">
                <a:avLst>
                  <a:gd name="adj1" fmla="val 68241"/>
                  <a:gd name="adj2" fmla="val 62843"/>
                </a:avLst>
              </a:prstGeom>
              <a:solidFill>
                <a:schemeClr val="accent1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" name="Rectangle 11"/>
            <p:cNvSpPr>
              <a:spLocks noChangeArrowheads="1"/>
            </p:cNvSpPr>
            <p:nvPr/>
          </p:nvSpPr>
          <p:spPr bwMode="white">
            <a:xfrm>
              <a:off x="1111310" y="2993605"/>
              <a:ext cx="4292372" cy="790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Gisha" pitchFamily="34" charset="-79"/>
                  <a:cs typeface="Gisha" pitchFamily="34" charset="-79"/>
                </a:rPr>
                <a:t>We can change the position of a word without destroying its meaning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black">
            <a:xfrm>
              <a:off x="5682847" y="3630490"/>
              <a:ext cx="3114041" cy="344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800" b="1" dirty="0">
                  <a:solidFill>
                    <a:srgbClr val="000000"/>
                  </a:solidFill>
                  <a:latin typeface="Gisha" pitchFamily="34" charset="-79"/>
                  <a:cs typeface="Gisha" pitchFamily="34" charset="-79"/>
                </a:rPr>
                <a:t>Positional mobility</a:t>
              </a:r>
              <a:endParaRPr lang="en-US" sz="2800" b="1" i="1" dirty="0">
                <a:solidFill>
                  <a:srgbClr val="000000"/>
                </a:solidFill>
                <a:latin typeface="Gisha" pitchFamily="34" charset="-79"/>
                <a:cs typeface="Gisha" pitchFamily="34" charset="-79"/>
              </a:endParaRPr>
            </a:p>
          </p:txBody>
        </p:sp>
      </p:grpSp>
      <p:sp>
        <p:nvSpPr>
          <p:cNvPr id="22" name="Rectangle: Rounded Corners 21"/>
          <p:cNvSpPr/>
          <p:nvPr/>
        </p:nvSpPr>
        <p:spPr>
          <a:xfrm>
            <a:off x="762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13716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/>
          <p:cNvSpPr/>
          <p:nvPr/>
        </p:nvSpPr>
        <p:spPr>
          <a:xfrm>
            <a:off x="26670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walked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5" name="Rectangle: Rounded Corners 24"/>
          <p:cNvSpPr/>
          <p:nvPr/>
        </p:nvSpPr>
        <p:spPr>
          <a:xfrm>
            <a:off x="3962400" y="3352800"/>
            <a:ext cx="1143000" cy="685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6" name="Rectangle: Rounded Corners 25"/>
          <p:cNvSpPr/>
          <p:nvPr/>
        </p:nvSpPr>
        <p:spPr>
          <a:xfrm>
            <a:off x="53340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up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7" name="Rectangle: Rounded Corners 26"/>
          <p:cNvSpPr/>
          <p:nvPr/>
        </p:nvSpPr>
        <p:spPr>
          <a:xfrm>
            <a:off x="66294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28" name="Rectangle: Rounded Corners 27"/>
          <p:cNvSpPr/>
          <p:nvPr/>
        </p:nvSpPr>
        <p:spPr>
          <a:xfrm>
            <a:off x="7924800" y="33528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hill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0" name="Rectangle: Rounded Corners 49"/>
          <p:cNvSpPr/>
          <p:nvPr/>
        </p:nvSpPr>
        <p:spPr>
          <a:xfrm>
            <a:off x="76200" y="41910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1" name="Rectangle: Rounded Corners 50"/>
          <p:cNvSpPr/>
          <p:nvPr/>
        </p:nvSpPr>
        <p:spPr>
          <a:xfrm>
            <a:off x="1371600" y="41910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2" name="Rectangle: Rounded Corners 51"/>
          <p:cNvSpPr/>
          <p:nvPr/>
        </p:nvSpPr>
        <p:spPr>
          <a:xfrm>
            <a:off x="4000501" y="41910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walked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3" name="Rectangle: Rounded Corners 52"/>
          <p:cNvSpPr/>
          <p:nvPr/>
        </p:nvSpPr>
        <p:spPr>
          <a:xfrm>
            <a:off x="2667001" y="4191000"/>
            <a:ext cx="1143000" cy="685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4" name="Rectangle: Rounded Corners 53"/>
          <p:cNvSpPr/>
          <p:nvPr/>
        </p:nvSpPr>
        <p:spPr>
          <a:xfrm>
            <a:off x="5334000" y="41910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up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5" name="Rectangle: Rounded Corners 54"/>
          <p:cNvSpPr/>
          <p:nvPr/>
        </p:nvSpPr>
        <p:spPr>
          <a:xfrm>
            <a:off x="6629400" y="41910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6" name="Rectangle: Rounded Corners 55"/>
          <p:cNvSpPr/>
          <p:nvPr/>
        </p:nvSpPr>
        <p:spPr>
          <a:xfrm>
            <a:off x="7924800" y="41910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hill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7" name="Rectangle: Rounded Corners 56"/>
          <p:cNvSpPr/>
          <p:nvPr/>
        </p:nvSpPr>
        <p:spPr>
          <a:xfrm>
            <a:off x="13716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8" name="Rectangle: Rounded Corners 57"/>
          <p:cNvSpPr/>
          <p:nvPr/>
        </p:nvSpPr>
        <p:spPr>
          <a:xfrm>
            <a:off x="26670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59" name="Rectangle: Rounded Corners 58"/>
          <p:cNvSpPr/>
          <p:nvPr/>
        </p:nvSpPr>
        <p:spPr>
          <a:xfrm>
            <a:off x="39624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walked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0" name="Rectangle: Rounded Corners 59"/>
          <p:cNvSpPr/>
          <p:nvPr/>
        </p:nvSpPr>
        <p:spPr>
          <a:xfrm>
            <a:off x="76200" y="5029200"/>
            <a:ext cx="1143000" cy="685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1" name="Rectangle: Rounded Corners 60"/>
          <p:cNvSpPr/>
          <p:nvPr/>
        </p:nvSpPr>
        <p:spPr>
          <a:xfrm>
            <a:off x="53340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up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2" name="Rectangle: Rounded Corners 61"/>
          <p:cNvSpPr/>
          <p:nvPr/>
        </p:nvSpPr>
        <p:spPr>
          <a:xfrm>
            <a:off x="66294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7924800" y="50292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hill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4" name="Rectangle: Rounded Corners 63"/>
          <p:cNvSpPr/>
          <p:nvPr/>
        </p:nvSpPr>
        <p:spPr>
          <a:xfrm>
            <a:off x="76200" y="58674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5" name="Rectangle: Rounded Corners 64"/>
          <p:cNvSpPr/>
          <p:nvPr/>
        </p:nvSpPr>
        <p:spPr>
          <a:xfrm>
            <a:off x="1371600" y="58674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boys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6" name="Rectangle: Rounded Corners 65"/>
          <p:cNvSpPr/>
          <p:nvPr/>
        </p:nvSpPr>
        <p:spPr>
          <a:xfrm>
            <a:off x="2667000" y="58674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walked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7" name="Rectangle: Rounded Corners 66"/>
          <p:cNvSpPr/>
          <p:nvPr/>
        </p:nvSpPr>
        <p:spPr>
          <a:xfrm>
            <a:off x="7924800" y="5867400"/>
            <a:ext cx="1143000" cy="685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slowly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8" name="Rectangle: Rounded Corners 67"/>
          <p:cNvSpPr/>
          <p:nvPr/>
        </p:nvSpPr>
        <p:spPr>
          <a:xfrm>
            <a:off x="3962400" y="58674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up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69" name="Rectangle: Rounded Corners 68"/>
          <p:cNvSpPr/>
          <p:nvPr/>
        </p:nvSpPr>
        <p:spPr>
          <a:xfrm>
            <a:off x="5257800" y="58674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70" name="Rectangle: Rounded Corners 69"/>
          <p:cNvSpPr/>
          <p:nvPr/>
        </p:nvSpPr>
        <p:spPr>
          <a:xfrm>
            <a:off x="6553200" y="5867400"/>
            <a:ext cx="1143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hill</a:t>
            </a:r>
            <a:endParaRPr lang="vi-VN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3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304800" y="2667000"/>
            <a:ext cx="9601200" cy="1295400"/>
          </a:xfr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600" dirty="0">
                <a:solidFill>
                  <a:schemeClr val="tx2"/>
                </a:solidFill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II. Types of words</a:t>
            </a:r>
            <a:endParaRPr lang="en-US" sz="16600" dirty="0">
              <a:latin typeface="Segoe UI Black" pitchFamily="34" charset="0"/>
              <a:ea typeface="Segoe UI Black" pitchFamily="34" charset="0"/>
              <a:cs typeface="Segoe UI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620000" y="5943600"/>
            <a:ext cx="1371600" cy="6858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09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>
          <a:xfrm>
            <a:off x="1674812" y="384175"/>
            <a:ext cx="7469187" cy="1143000"/>
          </a:xfrm>
        </p:spPr>
        <p:txBody>
          <a:bodyPr/>
          <a:lstStyle/>
          <a:p>
            <a:r>
              <a:rPr lang="en-US" sz="4800" dirty="0">
                <a:latin typeface="Narkisim" pitchFamily="34" charset="-79"/>
                <a:cs typeface="Narkisim" pitchFamily="34" charset="-79"/>
              </a:rPr>
              <a:t>Types of words </a:t>
            </a:r>
            <a:r>
              <a:rPr lang="en-US" sz="2400" dirty="0">
                <a:latin typeface="Narkisim" pitchFamily="34" charset="-79"/>
                <a:cs typeface="Narkisim" pitchFamily="34" charset="-79"/>
              </a:rPr>
              <a:t>(according to their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Narkisim" pitchFamily="34" charset="-79"/>
                <a:cs typeface="Narkisim" pitchFamily="34" charset="-79"/>
              </a:rPr>
              <a:t>structure</a:t>
            </a:r>
            <a:r>
              <a:rPr lang="en-US" sz="2400" dirty="0">
                <a:latin typeface="Narkisim" pitchFamily="34" charset="-79"/>
                <a:cs typeface="Narkisim" pitchFamily="34" charset="-79"/>
              </a:rPr>
              <a:t>)</a:t>
            </a:r>
            <a:endParaRPr lang="en-US" sz="4800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0962" name="Oval 2"/>
          <p:cNvSpPr>
            <a:spLocks noChangeArrowheads="1"/>
          </p:cNvSpPr>
          <p:nvPr/>
        </p:nvSpPr>
        <p:spPr bwMode="gray">
          <a:xfrm>
            <a:off x="353467" y="2468664"/>
            <a:ext cx="1790978" cy="1836161"/>
          </a:xfrm>
          <a:prstGeom prst="ellipse">
            <a:avLst/>
          </a:prstGeom>
          <a:solidFill>
            <a:schemeClr val="bg1"/>
          </a:solidFill>
          <a:ln w="57150" cmpd="thickThin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ltGray">
          <a:xfrm rot="16200000" flipH="1">
            <a:off x="1226807" y="2881426"/>
            <a:ext cx="2995518" cy="100450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2">
                  <a:alpha val="50000"/>
                </a:schemeClr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316368" y="2231476"/>
            <a:ext cx="5522832" cy="621596"/>
            <a:chOff x="2112" y="1993"/>
            <a:chExt cx="2837" cy="304"/>
          </a:xfrm>
        </p:grpSpPr>
        <p:sp>
          <p:nvSpPr>
            <p:cNvPr id="40971" name="AutoShape 11"/>
            <p:cNvSpPr>
              <a:spLocks noChangeArrowheads="1"/>
            </p:cNvSpPr>
            <p:nvPr/>
          </p:nvSpPr>
          <p:spPr bwMode="gray">
            <a:xfrm>
              <a:off x="2117" y="1993"/>
              <a:ext cx="2832" cy="30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72" name="Oval 12"/>
            <p:cNvSpPr>
              <a:spLocks noChangeArrowheads="1"/>
            </p:cNvSpPr>
            <p:nvPr/>
          </p:nvSpPr>
          <p:spPr bwMode="gray">
            <a:xfrm>
              <a:off x="2112" y="2001"/>
              <a:ext cx="288" cy="288"/>
            </a:xfrm>
            <a:prstGeom prst="ellipse">
              <a:avLst/>
            </a:prstGeom>
            <a:solidFill>
              <a:srgbClr val="FFFFFF"/>
            </a:solidFill>
            <a:ln w="38100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316368" y="3108662"/>
            <a:ext cx="5522832" cy="621596"/>
            <a:chOff x="2112" y="2422"/>
            <a:chExt cx="2837" cy="304"/>
          </a:xfrm>
        </p:grpSpPr>
        <p:sp>
          <p:nvSpPr>
            <p:cNvPr id="40974" name="AutoShape 14"/>
            <p:cNvSpPr>
              <a:spLocks noChangeArrowheads="1"/>
            </p:cNvSpPr>
            <p:nvPr/>
          </p:nvSpPr>
          <p:spPr bwMode="gray">
            <a:xfrm>
              <a:off x="2117" y="2422"/>
              <a:ext cx="2832" cy="304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75" name="Oval 15"/>
            <p:cNvSpPr>
              <a:spLocks noChangeArrowheads="1"/>
            </p:cNvSpPr>
            <p:nvPr/>
          </p:nvSpPr>
          <p:spPr bwMode="gray">
            <a:xfrm>
              <a:off x="2112" y="2430"/>
              <a:ext cx="288" cy="288"/>
            </a:xfrm>
            <a:prstGeom prst="ellipse">
              <a:avLst/>
            </a:prstGeom>
            <a:solidFill>
              <a:srgbClr val="FFFFFF"/>
            </a:solidFill>
            <a:ln w="381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316368" y="3961312"/>
            <a:ext cx="5522832" cy="621596"/>
            <a:chOff x="2112" y="2839"/>
            <a:chExt cx="2837" cy="304"/>
          </a:xfrm>
        </p:grpSpPr>
        <p:sp>
          <p:nvSpPr>
            <p:cNvPr id="40977" name="AutoShape 17"/>
            <p:cNvSpPr>
              <a:spLocks noChangeArrowheads="1"/>
            </p:cNvSpPr>
            <p:nvPr/>
          </p:nvSpPr>
          <p:spPr bwMode="gray">
            <a:xfrm>
              <a:off x="2117" y="2839"/>
              <a:ext cx="2832" cy="304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78" name="Oval 18"/>
            <p:cNvSpPr>
              <a:spLocks noChangeArrowheads="1"/>
            </p:cNvSpPr>
            <p:nvPr/>
          </p:nvSpPr>
          <p:spPr bwMode="gray">
            <a:xfrm>
              <a:off x="2112" y="2847"/>
              <a:ext cx="288" cy="288"/>
            </a:xfrm>
            <a:prstGeom prst="ellipse">
              <a:avLst/>
            </a:prstGeom>
            <a:solidFill>
              <a:srgbClr val="FFFFFF"/>
            </a:solidFill>
            <a:ln w="38100" algn="ctr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82" name="Text Box 22"/>
          <p:cNvSpPr txBox="1">
            <a:spLocks noChangeArrowheads="1"/>
          </p:cNvSpPr>
          <p:nvPr/>
        </p:nvSpPr>
        <p:spPr bwMode="auto">
          <a:xfrm>
            <a:off x="4038600" y="2286001"/>
            <a:ext cx="34281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Wingdings" pitchFamily="2" charset="2"/>
              <a:buNone/>
            </a:pPr>
            <a:r>
              <a:rPr lang="en-US" sz="2800" b="1" dirty="0">
                <a:latin typeface="Leelawadee" pitchFamily="34" charset="-34"/>
                <a:cs typeface="Leelawadee" pitchFamily="34" charset="-34"/>
              </a:rPr>
              <a:t>simple words</a:t>
            </a:r>
          </a:p>
        </p:txBody>
      </p:sp>
      <p:sp>
        <p:nvSpPr>
          <p:cNvPr id="40983" name="Text Box 23"/>
          <p:cNvSpPr txBox="1">
            <a:spLocks noChangeArrowheads="1"/>
          </p:cNvSpPr>
          <p:nvPr/>
        </p:nvSpPr>
        <p:spPr bwMode="gray">
          <a:xfrm>
            <a:off x="3368930" y="2323488"/>
            <a:ext cx="4282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latin typeface="Leelawadee" pitchFamily="34" charset="-34"/>
                <a:cs typeface="Leelawadee" pitchFamily="34" charset="-34"/>
              </a:rPr>
              <a:t>1</a:t>
            </a:r>
          </a:p>
        </p:txBody>
      </p:sp>
      <p:sp>
        <p:nvSpPr>
          <p:cNvPr id="40984" name="Text Box 24"/>
          <p:cNvSpPr txBox="1">
            <a:spLocks noChangeArrowheads="1"/>
          </p:cNvSpPr>
          <p:nvPr/>
        </p:nvSpPr>
        <p:spPr bwMode="auto">
          <a:xfrm>
            <a:off x="3124201" y="3210580"/>
            <a:ext cx="44949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2800" b="1" dirty="0">
                <a:latin typeface="Leelawadee" pitchFamily="34" charset="-34"/>
                <a:cs typeface="Leelawadee" pitchFamily="34" charset="-34"/>
              </a:rPr>
              <a:t>complex words</a:t>
            </a:r>
          </a:p>
        </p:txBody>
      </p:sp>
      <p:sp>
        <p:nvSpPr>
          <p:cNvPr id="40985" name="Text Box 25"/>
          <p:cNvSpPr txBox="1">
            <a:spLocks noChangeArrowheads="1"/>
          </p:cNvSpPr>
          <p:nvPr/>
        </p:nvSpPr>
        <p:spPr bwMode="gray">
          <a:xfrm>
            <a:off x="3381722" y="3210581"/>
            <a:ext cx="4282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latin typeface="Leelawadee" pitchFamily="34" charset="-34"/>
                <a:cs typeface="Leelawadee" pitchFamily="34" charset="-34"/>
              </a:rPr>
              <a:t>2</a:t>
            </a:r>
          </a:p>
        </p:txBody>
      </p:sp>
      <p:sp>
        <p:nvSpPr>
          <p:cNvPr id="40986" name="Text Box 26"/>
          <p:cNvSpPr txBox="1">
            <a:spLocks noChangeArrowheads="1"/>
          </p:cNvSpPr>
          <p:nvPr/>
        </p:nvSpPr>
        <p:spPr bwMode="auto">
          <a:xfrm>
            <a:off x="3353635" y="4048780"/>
            <a:ext cx="44949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2800" b="1" dirty="0">
                <a:latin typeface="Leelawadee" pitchFamily="34" charset="-34"/>
                <a:cs typeface="Leelawadee" pitchFamily="34" charset="-34"/>
              </a:rPr>
              <a:t>compound words</a:t>
            </a:r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3368930" y="4043101"/>
            <a:ext cx="4282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latin typeface="Leelawadee" pitchFamily="34" charset="-34"/>
                <a:cs typeface="Leelawadee" pitchFamily="34" charset="-34"/>
              </a:rPr>
              <a:t>3</a:t>
            </a:r>
          </a:p>
        </p:txBody>
      </p:sp>
      <p:sp>
        <p:nvSpPr>
          <p:cNvPr id="40988" name="Text Box 28"/>
          <p:cNvSpPr txBox="1">
            <a:spLocks noChangeArrowheads="1"/>
          </p:cNvSpPr>
          <p:nvPr/>
        </p:nvSpPr>
        <p:spPr bwMode="auto">
          <a:xfrm>
            <a:off x="4063907" y="4881437"/>
            <a:ext cx="4494966" cy="43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1600" b="1">
                <a:solidFill>
                  <a:srgbClr val="FFFFFF"/>
                </a:solidFill>
                <a:cs typeface="Arial" charset="0"/>
              </a:rPr>
              <a:t> Add your text in here</a:t>
            </a: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304800" y="3122975"/>
            <a:ext cx="18688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Leelawadee" pitchFamily="34" charset="-34"/>
                <a:cs typeface="Leelawadee" pitchFamily="34" charset="-34"/>
              </a:rPr>
              <a:t>WORDS</a:t>
            </a:r>
            <a:endParaRPr lang="en-US" sz="2800" b="1" dirty="0">
              <a:solidFill>
                <a:schemeClr val="tx2"/>
              </a:solidFill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B94A-AAED-48C2-AEE5-577C72CE267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99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2" grpId="0" animBg="1"/>
      <p:bldP spid="40964" grpId="0" animBg="1"/>
      <p:bldP spid="40982" grpId="0"/>
      <p:bldP spid="40983" grpId="0"/>
      <p:bldP spid="40984" grpId="0"/>
      <p:bldP spid="40985" grpId="0"/>
      <p:bldP spid="40986" grpId="0"/>
      <p:bldP spid="40987" grpId="0"/>
      <p:bldP spid="409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1. Simple words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7200" y="1255499"/>
            <a:ext cx="8229600" cy="1182901"/>
            <a:chOff x="1615440" y="586154"/>
            <a:chExt cx="7543800" cy="877888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1615440" y="586154"/>
              <a:ext cx="7543800" cy="8778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285750" indent="-285750">
                <a:buFont typeface="Wingdings" pitchFamily="2" charset="2"/>
                <a:buChar char="v"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615440" y="609600"/>
              <a:ext cx="7543800" cy="822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>
                <a:lnSpc>
                  <a:spcPct val="150000"/>
                </a:lnSpc>
              </a:pPr>
              <a:r>
                <a:rPr lang="en-US" sz="22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A simple word </a:t>
              </a:r>
              <a:r>
                <a:rPr lang="en-US" sz="22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consists of </a:t>
              </a:r>
              <a:r>
                <a:rPr lang="en-US" sz="22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a single free morpheme</a:t>
              </a:r>
              <a:r>
                <a:rPr lang="en-US" sz="22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 with or without an inflectional suffix.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9600" y="2667000"/>
            <a:ext cx="7696200" cy="2743200"/>
            <a:chOff x="1547812" y="2819400"/>
            <a:chExt cx="5157788" cy="1941513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1547812" y="2855913"/>
              <a:ext cx="3721100" cy="1905000"/>
            </a:xfrm>
            <a:prstGeom prst="homePlate">
              <a:avLst>
                <a:gd name="adj" fmla="val 56231"/>
              </a:avLst>
            </a:prstGeom>
            <a:solidFill>
              <a:schemeClr val="tx2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4756150" y="2819400"/>
              <a:ext cx="1949450" cy="1892300"/>
              <a:chOff x="2359" y="1177"/>
              <a:chExt cx="1228" cy="1192"/>
            </a:xfrm>
          </p:grpSpPr>
          <p:sp>
            <p:nvSpPr>
              <p:cNvPr id="9" name="Oval 6"/>
              <p:cNvSpPr>
                <a:spLocks noChangeAspect="1" noChangeArrowheads="1"/>
              </p:cNvSpPr>
              <p:nvPr/>
            </p:nvSpPr>
            <p:spPr bwMode="gray">
              <a:xfrm>
                <a:off x="2359" y="1177"/>
                <a:ext cx="1228" cy="1192"/>
              </a:xfrm>
              <a:prstGeom prst="ellipse">
                <a:avLst/>
              </a:prstGeom>
              <a:solidFill>
                <a:schemeClr val="tx2">
                  <a:alpha val="60001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gray">
              <a:xfrm>
                <a:off x="2454" y="1260"/>
                <a:ext cx="1044" cy="1044"/>
              </a:xfrm>
              <a:prstGeom prst="ellipse">
                <a:avLst/>
              </a:prstGeom>
              <a:solidFill>
                <a:schemeClr val="tx2"/>
              </a:solidFill>
              <a:ln w="5715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" name="Rectangle 8"/>
            <p:cNvSpPr>
              <a:spLocks noChangeArrowheads="1"/>
            </p:cNvSpPr>
            <p:nvPr/>
          </p:nvSpPr>
          <p:spPr bwMode="gray">
            <a:xfrm>
              <a:off x="4997450" y="3275013"/>
              <a:ext cx="1462087" cy="975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7B9B63"/>
                </a:buClr>
                <a:buSzPct val="60000"/>
                <a:buFont typeface="Arial" charset="0"/>
                <a:buNone/>
              </a:pPr>
              <a:r>
                <a:rPr lang="en-US" sz="3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simple word</a:t>
              </a:r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gray">
            <a:xfrm>
              <a:off x="2144712" y="3265488"/>
              <a:ext cx="1066800" cy="10668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white">
            <a:xfrm>
              <a:off x="2070120" y="3252182"/>
              <a:ext cx="1250682" cy="826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free morpheme</a:t>
              </a: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gray">
            <a:xfrm>
              <a:off x="3459162" y="3265488"/>
              <a:ext cx="1066800" cy="10668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white">
            <a:xfrm>
              <a:off x="3410454" y="3466521"/>
              <a:ext cx="1201390" cy="809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inflectional suffix</a:t>
              </a:r>
            </a:p>
          </p:txBody>
        </p:sp>
      </p:grpSp>
      <p:pic>
        <p:nvPicPr>
          <p:cNvPr id="5122" name="Picture 2" descr="Image result for brackets punctuation"/>
          <p:cNvPicPr>
            <a:picLocks noChangeAspect="1" noChangeArrowheads="1"/>
          </p:cNvPicPr>
          <p:nvPr/>
        </p:nvPicPr>
        <p:blipFill>
          <a:blip r:embed="rId2"/>
          <a:srcRect r="43750"/>
          <a:stretch>
            <a:fillRect/>
          </a:stretch>
        </p:blipFill>
        <p:spPr bwMode="auto">
          <a:xfrm>
            <a:off x="3124200" y="3124200"/>
            <a:ext cx="762000" cy="1828800"/>
          </a:xfrm>
          <a:prstGeom prst="rect">
            <a:avLst/>
          </a:prstGeom>
          <a:noFill/>
        </p:spPr>
      </p:pic>
      <p:pic>
        <p:nvPicPr>
          <p:cNvPr id="18" name="Picture 2" descr="Image result for brackets punctuation"/>
          <p:cNvPicPr>
            <a:picLocks noChangeAspect="1" noChangeArrowheads="1"/>
          </p:cNvPicPr>
          <p:nvPr/>
        </p:nvPicPr>
        <p:blipFill>
          <a:blip r:embed="rId2"/>
          <a:srcRect l="53125" b="-4167"/>
          <a:stretch>
            <a:fillRect/>
          </a:stretch>
        </p:blipFill>
        <p:spPr bwMode="auto">
          <a:xfrm>
            <a:off x="4800600" y="3124200"/>
            <a:ext cx="533400" cy="19050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762000" y="563880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libri" pitchFamily="34" charset="0"/>
                <a:cs typeface="Calibri" pitchFamily="34" charset="0"/>
              </a:rPr>
              <a:t>e.g. 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school, schools, spirit, long, eucalyptus,…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Complex words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457200" y="1066800"/>
            <a:ext cx="8229600" cy="1182901"/>
            <a:chOff x="1615440" y="586154"/>
            <a:chExt cx="7543800" cy="877888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1615440" y="586154"/>
              <a:ext cx="7543800" cy="8778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285750" indent="-285750">
                <a:buFont typeface="Wingdings" pitchFamily="2" charset="2"/>
                <a:buChar char="v"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615440" y="609600"/>
              <a:ext cx="7543800" cy="778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>
                <a:lnSpc>
                  <a:spcPct val="150000"/>
                </a:lnSpc>
              </a:pPr>
              <a:r>
                <a:rPr lang="en-US" sz="22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A complex word </a:t>
              </a:r>
              <a:r>
                <a:rPr lang="en-US" sz="22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consists of </a:t>
              </a:r>
              <a:r>
                <a:rPr lang="en-US" sz="22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at least one bound morpheme as an IC </a:t>
              </a:r>
              <a:r>
                <a:rPr lang="en-US" sz="22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with or without an inflectional suffix.</a:t>
              </a:r>
            </a:p>
          </p:txBody>
        </p:sp>
      </p:grp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5486400" y="3697766"/>
            <a:ext cx="3352800" cy="30078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5638800" y="3733800"/>
            <a:ext cx="320040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3200" b="1" dirty="0">
                <a:solidFill>
                  <a:srgbClr val="000000"/>
                </a:solidFill>
                <a:latin typeface="Candara" pitchFamily="34" charset="0"/>
              </a:rPr>
              <a:t>Free base (FB)</a:t>
            </a:r>
          </a:p>
          <a:p>
            <a:pPr marL="231775" indent="-231775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lion</a:t>
            </a: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ess</a:t>
            </a:r>
          </a:p>
          <a:p>
            <a:pPr marL="231775" indent="-231775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rain</a:t>
            </a: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y</a:t>
            </a:r>
          </a:p>
          <a:p>
            <a:pPr marL="231775" indent="-231775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deep</a:t>
            </a: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en</a:t>
            </a:r>
          </a:p>
          <a:p>
            <a:pPr marL="231775" indent="-231775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re</a:t>
            </a:r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birth</a:t>
            </a:r>
          </a:p>
          <a:p>
            <a:pPr marL="231775" indent="-231775" eaLnBrk="0" hangingPunct="0">
              <a:lnSpc>
                <a:spcPts val="4500"/>
              </a:lnSpc>
              <a:buFont typeface="Wingdings" pitchFamily="2" charset="2"/>
              <a:buChar char="§"/>
            </a:pPr>
            <a:endParaRPr lang="en-US" sz="2400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152400" y="3697766"/>
            <a:ext cx="3200400" cy="30078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28600" y="3826199"/>
            <a:ext cx="3124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3200" b="1" dirty="0">
                <a:solidFill>
                  <a:srgbClr val="000000"/>
                </a:solidFill>
                <a:latin typeface="Candara" pitchFamily="34" charset="0"/>
              </a:rPr>
              <a:t>Bound base (BB)</a:t>
            </a:r>
            <a:endParaRPr lang="en-US" sz="3600" b="1" dirty="0">
              <a:solidFill>
                <a:srgbClr val="000000"/>
              </a:solidFill>
              <a:latin typeface="Candara" pitchFamily="34" charset="0"/>
            </a:endParaRPr>
          </a:p>
          <a:p>
            <a:pPr marL="280988" indent="-280988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matri</a:t>
            </a:r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cide</a:t>
            </a:r>
          </a:p>
          <a:p>
            <a:pPr marL="280988" indent="-280988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ex</a:t>
            </a:r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tract</a:t>
            </a:r>
          </a:p>
          <a:p>
            <a:pPr marL="280988" indent="-280988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termin</a:t>
            </a: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ate</a:t>
            </a:r>
          </a:p>
        </p:txBody>
      </p:sp>
      <p:sp>
        <p:nvSpPr>
          <p:cNvPr id="28" name="Freeform 8"/>
          <p:cNvSpPr>
            <a:spLocks/>
          </p:cNvSpPr>
          <p:nvPr/>
        </p:nvSpPr>
        <p:spPr bwMode="gray">
          <a:xfrm>
            <a:off x="3146425" y="3635589"/>
            <a:ext cx="903288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" name="Freeform 10"/>
          <p:cNvSpPr>
            <a:spLocks/>
          </p:cNvSpPr>
          <p:nvPr/>
        </p:nvSpPr>
        <p:spPr bwMode="gray">
          <a:xfrm flipH="1">
            <a:off x="4799013" y="3635589"/>
            <a:ext cx="903287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0" name="Group 11"/>
          <p:cNvGrpSpPr>
            <a:grpSpLocks/>
          </p:cNvGrpSpPr>
          <p:nvPr/>
        </p:nvGrpSpPr>
        <p:grpSpPr bwMode="auto">
          <a:xfrm>
            <a:off x="2971800" y="2362200"/>
            <a:ext cx="2998788" cy="1257080"/>
            <a:chOff x="1997" y="1314"/>
            <a:chExt cx="1889" cy="1009"/>
          </a:xfrm>
        </p:grpSpPr>
        <p:grpSp>
          <p:nvGrpSpPr>
            <p:cNvPr id="31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6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" name="Oval 31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3276600" y="2351782"/>
            <a:ext cx="243840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complex words</a:t>
            </a:r>
            <a:endParaRPr lang="en-US" dirty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29" grpId="0" animBg="1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Compound words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457200" y="1066800"/>
            <a:ext cx="8229600" cy="1182901"/>
            <a:chOff x="1615440" y="586154"/>
            <a:chExt cx="7543800" cy="877888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1615440" y="586154"/>
              <a:ext cx="7543800" cy="8778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285750" indent="-285750">
                <a:buFont typeface="Wingdings" pitchFamily="2" charset="2"/>
                <a:buChar char="v"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615440" y="609600"/>
              <a:ext cx="7543800" cy="778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>
                <a:lnSpc>
                  <a:spcPct val="150000"/>
                </a:lnSpc>
              </a:pPr>
              <a:r>
                <a:rPr lang="en-US" sz="22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A compound word </a:t>
              </a:r>
              <a:r>
                <a:rPr lang="en-US" sz="22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consists of </a:t>
              </a:r>
              <a:r>
                <a:rPr lang="en-US" sz="22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at least 2 free bases </a:t>
              </a:r>
              <a:r>
                <a:rPr lang="en-US" sz="22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with or without bound morphemes.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3400" y="2667000"/>
            <a:ext cx="7772400" cy="2743200"/>
            <a:chOff x="1496745" y="2819400"/>
            <a:chExt cx="5208855" cy="1941513"/>
          </a:xfrm>
        </p:grpSpPr>
        <p:sp>
          <p:nvSpPr>
            <p:cNvPr id="22" name="AutoShape 3"/>
            <p:cNvSpPr>
              <a:spLocks noChangeArrowheads="1"/>
            </p:cNvSpPr>
            <p:nvPr/>
          </p:nvSpPr>
          <p:spPr bwMode="gray">
            <a:xfrm>
              <a:off x="1547812" y="2855913"/>
              <a:ext cx="3721100" cy="1905000"/>
            </a:xfrm>
            <a:prstGeom prst="homePlate">
              <a:avLst>
                <a:gd name="adj" fmla="val 56231"/>
              </a:avLst>
            </a:prstGeom>
            <a:solidFill>
              <a:schemeClr val="tx2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3" name="Group 5"/>
            <p:cNvGrpSpPr>
              <a:grpSpLocks/>
            </p:cNvGrpSpPr>
            <p:nvPr/>
          </p:nvGrpSpPr>
          <p:grpSpPr bwMode="auto">
            <a:xfrm>
              <a:off x="4756150" y="2819400"/>
              <a:ext cx="1949450" cy="1892300"/>
              <a:chOff x="2359" y="1177"/>
              <a:chExt cx="1228" cy="1192"/>
            </a:xfrm>
          </p:grpSpPr>
          <p:sp>
            <p:nvSpPr>
              <p:cNvPr id="44" name="Oval 6"/>
              <p:cNvSpPr>
                <a:spLocks noChangeAspect="1" noChangeArrowheads="1"/>
              </p:cNvSpPr>
              <p:nvPr/>
            </p:nvSpPr>
            <p:spPr bwMode="gray">
              <a:xfrm>
                <a:off x="2359" y="1177"/>
                <a:ext cx="1228" cy="1192"/>
              </a:xfrm>
              <a:prstGeom prst="ellipse">
                <a:avLst/>
              </a:prstGeom>
              <a:solidFill>
                <a:schemeClr val="tx2">
                  <a:alpha val="60001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Oval 7"/>
              <p:cNvSpPr>
                <a:spLocks noChangeArrowheads="1"/>
              </p:cNvSpPr>
              <p:nvPr/>
            </p:nvSpPr>
            <p:spPr bwMode="gray">
              <a:xfrm>
                <a:off x="2454" y="1260"/>
                <a:ext cx="1044" cy="1044"/>
              </a:xfrm>
              <a:prstGeom prst="ellipse">
                <a:avLst/>
              </a:prstGeom>
              <a:solidFill>
                <a:schemeClr val="tx2"/>
              </a:solidFill>
              <a:ln w="5715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" name="Rectangle 8"/>
            <p:cNvSpPr>
              <a:spLocks noChangeArrowheads="1"/>
            </p:cNvSpPr>
            <p:nvPr/>
          </p:nvSpPr>
          <p:spPr bwMode="gray">
            <a:xfrm>
              <a:off x="4976567" y="3346841"/>
              <a:ext cx="1552574" cy="1006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7B9B63"/>
                </a:buClr>
                <a:buSzPct val="60000"/>
                <a:buFont typeface="Arial" charset="0"/>
                <a:buNone/>
              </a:pPr>
              <a:r>
                <a:rPr lang="en-US" sz="3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Compound word</a:t>
              </a:r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gray">
            <a:xfrm>
              <a:off x="1571338" y="3265488"/>
              <a:ext cx="1066800" cy="10668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Rectangle 10"/>
            <p:cNvSpPr>
              <a:spLocks noChangeArrowheads="1"/>
            </p:cNvSpPr>
            <p:nvPr/>
          </p:nvSpPr>
          <p:spPr bwMode="white">
            <a:xfrm>
              <a:off x="1496745" y="3252182"/>
              <a:ext cx="1250682" cy="826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free morpheme</a:t>
              </a:r>
            </a:p>
          </p:txBody>
        </p:sp>
        <p:sp>
          <p:nvSpPr>
            <p:cNvPr id="42" name="Oval 11"/>
            <p:cNvSpPr>
              <a:spLocks noChangeArrowheads="1"/>
            </p:cNvSpPr>
            <p:nvPr/>
          </p:nvSpPr>
          <p:spPr bwMode="gray">
            <a:xfrm>
              <a:off x="3747255" y="3265488"/>
              <a:ext cx="1066800" cy="10668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Rectangle 12"/>
            <p:cNvSpPr>
              <a:spLocks noChangeArrowheads="1"/>
            </p:cNvSpPr>
            <p:nvPr/>
          </p:nvSpPr>
          <p:spPr bwMode="white">
            <a:xfrm>
              <a:off x="3692635" y="3264113"/>
              <a:ext cx="1201390" cy="809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mtClean="0">
                  <a:latin typeface="Calibri" pitchFamily="34" charset="0"/>
                  <a:cs typeface="Calibri" pitchFamily="34" charset="0"/>
                </a:rPr>
                <a:t>Inflectional suffix</a:t>
              </a:r>
              <a:endParaRPr lang="en-US" sz="2400" b="1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46" name="Oval 9"/>
          <p:cNvSpPr>
            <a:spLocks noChangeArrowheads="1"/>
          </p:cNvSpPr>
          <p:nvPr/>
        </p:nvSpPr>
        <p:spPr bwMode="gray">
          <a:xfrm>
            <a:off x="2244904" y="3295400"/>
            <a:ext cx="1591827" cy="150730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Rectangle 10"/>
          <p:cNvSpPr>
            <a:spLocks noChangeArrowheads="1"/>
          </p:cNvSpPr>
          <p:nvPr/>
        </p:nvSpPr>
        <p:spPr bwMode="white">
          <a:xfrm>
            <a:off x="2133600" y="3276600"/>
            <a:ext cx="1866207" cy="116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free morpheme</a:t>
            </a:r>
          </a:p>
        </p:txBody>
      </p:sp>
      <p:pic>
        <p:nvPicPr>
          <p:cNvPr id="48" name="Picture 2" descr="Image result for brackets punctuation"/>
          <p:cNvPicPr>
            <a:picLocks noChangeAspect="1" noChangeArrowheads="1"/>
          </p:cNvPicPr>
          <p:nvPr/>
        </p:nvPicPr>
        <p:blipFill>
          <a:blip r:embed="rId2"/>
          <a:srcRect r="43750"/>
          <a:stretch>
            <a:fillRect/>
          </a:stretch>
        </p:blipFill>
        <p:spPr bwMode="auto">
          <a:xfrm>
            <a:off x="3752870" y="3149995"/>
            <a:ext cx="762000" cy="1828800"/>
          </a:xfrm>
          <a:prstGeom prst="rect">
            <a:avLst/>
          </a:prstGeom>
          <a:noFill/>
        </p:spPr>
      </p:pic>
      <p:pic>
        <p:nvPicPr>
          <p:cNvPr id="49" name="Picture 2" descr="Image result for brackets punctuation"/>
          <p:cNvPicPr>
            <a:picLocks noChangeAspect="1" noChangeArrowheads="1"/>
          </p:cNvPicPr>
          <p:nvPr/>
        </p:nvPicPr>
        <p:blipFill>
          <a:blip r:embed="rId2"/>
          <a:srcRect l="53125" b="-4167"/>
          <a:stretch>
            <a:fillRect/>
          </a:stretch>
        </p:blipFill>
        <p:spPr bwMode="auto">
          <a:xfrm>
            <a:off x="5069256" y="3132351"/>
            <a:ext cx="533400" cy="1905000"/>
          </a:xfrm>
          <a:prstGeom prst="rect">
            <a:avLst/>
          </a:prstGeom>
          <a:noFill/>
        </p:spPr>
      </p:pic>
      <p:sp>
        <p:nvSpPr>
          <p:cNvPr id="50" name="TextBox 49"/>
          <p:cNvSpPr txBox="1"/>
          <p:nvPr/>
        </p:nvSpPr>
        <p:spPr>
          <a:xfrm>
            <a:off x="153515" y="5804526"/>
            <a:ext cx="906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libri" pitchFamily="34" charset="0"/>
                <a:cs typeface="Calibri" pitchFamily="34" charset="0"/>
              </a:rPr>
              <a:t>e.g. 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easy-going, northeast, </a:t>
            </a:r>
            <a:r>
              <a:rPr lang="en-US" sz="2800" i="1" dirty="0" err="1">
                <a:latin typeface="Calibri" pitchFamily="34" charset="0"/>
                <a:cs typeface="Calibri" pitchFamily="34" charset="0"/>
              </a:rPr>
              <a:t>desklamp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, downfall, </a:t>
            </a:r>
            <a:r>
              <a:rPr lang="en-US" sz="2800" i="1" dirty="0" err="1">
                <a:latin typeface="Calibri" pitchFamily="34" charset="0"/>
                <a:cs typeface="Calibri" pitchFamily="34" charset="0"/>
              </a:rPr>
              <a:t>downbreak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,…</a:t>
            </a:r>
          </a:p>
        </p:txBody>
      </p:sp>
    </p:spTree>
    <p:extLst>
      <p:ext uri="{BB962C8B-B14F-4D97-AF65-F5344CB8AC3E}">
        <p14:creationId xmlns:p14="http://schemas.microsoft.com/office/powerpoint/2010/main" val="36240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Compound words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557013"/>
              </p:ext>
            </p:extLst>
          </p:nvPr>
        </p:nvGraphicFramePr>
        <p:xfrm>
          <a:off x="228600" y="1397000"/>
          <a:ext cx="8686800" cy="5232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="" xmlns:a16="http://schemas.microsoft.com/office/drawing/2014/main" val="1139077818"/>
                    </a:ext>
                  </a:extLst>
                </a:gridCol>
                <a:gridCol w="3886200">
                  <a:extLst>
                    <a:ext uri="{9D8B030D-6E8A-4147-A177-3AD203B41FA5}">
                      <a16:colId xmlns="" xmlns:a16="http://schemas.microsoft.com/office/drawing/2014/main" val="4163471353"/>
                    </a:ext>
                  </a:extLst>
                </a:gridCol>
                <a:gridCol w="2895600">
                  <a:extLst>
                    <a:ext uri="{9D8B030D-6E8A-4147-A177-3AD203B41FA5}">
                      <a16:colId xmlns="" xmlns:a16="http://schemas.microsoft.com/office/drawing/2014/main" val="3051634808"/>
                    </a:ext>
                  </a:extLst>
                </a:gridCol>
              </a:tblGrid>
              <a:tr h="59970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Features 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Compounds 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Grammatical structures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8884839"/>
                  </a:ext>
                </a:extLst>
              </a:tr>
              <a:tr h="154423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Phonological feature</a:t>
                      </a:r>
                    </a:p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(stress)</a:t>
                      </a:r>
                      <a:endParaRPr lang="vi-VN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Primary-secondary stress pattern</a:t>
                      </a:r>
                    </a:p>
                    <a:p>
                      <a:pPr algn="l"/>
                      <a:endParaRPr lang="en-US" i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‘White ,House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 white ‘house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85735302"/>
                  </a:ext>
                </a:extLst>
              </a:tr>
              <a:tr h="154423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Syntactic feature</a:t>
                      </a:r>
                    </a:p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(arrangement of the elements)</a:t>
                      </a:r>
                      <a:endParaRPr lang="vi-VN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May not follow the grammatical rules + be indivisible</a:t>
                      </a:r>
                    </a:p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Downfall (n)</a:t>
                      </a: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House-keeper (n)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Fall down</a:t>
                      </a: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Keep the house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96905141"/>
                  </a:ext>
                </a:extLst>
              </a:tr>
              <a:tr h="154423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Semantic feature</a:t>
                      </a:r>
                    </a:p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(meaning)</a:t>
                      </a:r>
                      <a:endParaRPr lang="vi-VN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Specialized, idiomatic meaning</a:t>
                      </a:r>
                    </a:p>
                    <a:p>
                      <a:pPr algn="l"/>
                      <a:endParaRPr lang="en-US" i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Sweetheart</a:t>
                      </a:r>
                    </a:p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Hotdog </a:t>
                      </a:r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vi-VN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150212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96769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gray">
          <a:xfrm>
            <a:off x="2059301" y="3142261"/>
            <a:ext cx="6398899" cy="9577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2059301" y="2133600"/>
            <a:ext cx="6398899" cy="9577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AutoShape 10"/>
          <p:cNvSpPr>
            <a:spLocks noChangeArrowheads="1"/>
          </p:cNvSpPr>
          <p:nvPr/>
        </p:nvSpPr>
        <p:spPr bwMode="gray">
          <a:xfrm rot="5400000">
            <a:off x="1805975" y="2292486"/>
            <a:ext cx="523009" cy="629759"/>
          </a:xfrm>
          <a:prstGeom prst="diamond">
            <a:avLst/>
          </a:prstGeom>
          <a:solidFill>
            <a:schemeClr val="hlink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ltGray">
          <a:xfrm rot="5400000">
            <a:off x="1805975" y="3301147"/>
            <a:ext cx="523009" cy="629759"/>
          </a:xfrm>
          <a:prstGeom prst="diamond">
            <a:avLst/>
          </a:prstGeom>
          <a:solidFill>
            <a:schemeClr val="folHlink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gray">
          <a:xfrm>
            <a:off x="2059301" y="5149394"/>
            <a:ext cx="6398899" cy="9577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gray">
          <a:xfrm>
            <a:off x="2059301" y="4140733"/>
            <a:ext cx="6398899" cy="9577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14"/>
          <p:cNvSpPr>
            <a:spLocks noChangeArrowheads="1"/>
          </p:cNvSpPr>
          <p:nvPr/>
        </p:nvSpPr>
        <p:spPr bwMode="gray">
          <a:xfrm rot="5400000">
            <a:off x="1805975" y="4299619"/>
            <a:ext cx="523009" cy="629759"/>
          </a:xfrm>
          <a:prstGeom prst="diamond">
            <a:avLst/>
          </a:prstGeom>
          <a:solidFill>
            <a:schemeClr val="accent1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gray">
          <a:xfrm rot="5400000">
            <a:off x="1805975" y="5308280"/>
            <a:ext cx="523009" cy="629759"/>
          </a:xfrm>
          <a:prstGeom prst="diamond">
            <a:avLst/>
          </a:prstGeom>
          <a:solidFill>
            <a:schemeClr val="accent2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gray">
          <a:xfrm>
            <a:off x="2209800" y="222091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</a:rPr>
              <a:t>WCp = adj. + -ed morpheme at the end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-228599" y="255588"/>
            <a:ext cx="9829799" cy="1039812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tx2"/>
                </a:solidFill>
                <a:latin typeface="Narkisim" pitchFamily="34" charset="-79"/>
                <a:cs typeface="Narkisim" pitchFamily="34" charset="-79"/>
              </a:rPr>
              <a:t>*** Stress in word compound</a:t>
            </a:r>
            <a:endParaRPr lang="en-US" sz="8800" dirty="0">
              <a:latin typeface="Narkisim" pitchFamily="34" charset="-79"/>
              <a:cs typeface="Narkisim" pitchFamily="34" charset="-79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28600" y="1026899"/>
            <a:ext cx="8991600" cy="801901"/>
            <a:chOff x="1555031" y="586154"/>
            <a:chExt cx="7604209" cy="877888"/>
          </a:xfrm>
          <a:noFill/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1615440" y="586154"/>
              <a:ext cx="7543800" cy="877888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285750" indent="-285750">
                <a:buFont typeface="Wingdings" pitchFamily="2" charset="2"/>
                <a:buChar char="v"/>
              </a:pPr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555031" y="629836"/>
              <a:ext cx="7543800" cy="72596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8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A few compounds have primary stress on </a:t>
              </a:r>
              <a:r>
                <a:rPr lang="en-US" sz="28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2</a:t>
              </a:r>
              <a:r>
                <a:rPr lang="en-US" sz="2800" b="1" baseline="300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nd</a:t>
              </a:r>
              <a:r>
                <a:rPr lang="en-US" sz="2800" b="1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 element</a:t>
              </a:r>
              <a:r>
                <a:rPr lang="en-US" sz="2800" dirty="0">
                  <a:latin typeface="Leelawadee" pitchFamily="34" charset="-34"/>
                  <a:ea typeface="Tahoma" pitchFamily="34" charset="0"/>
                  <a:cs typeface="Leelawadee" pitchFamily="34" charset="-34"/>
                </a:rPr>
                <a:t>:</a:t>
              </a:r>
            </a:p>
          </p:txBody>
        </p:sp>
      </p:grp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2438400" y="267811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 bad-</a:t>
            </a:r>
            <a:r>
              <a:rPr lang="en-US" sz="2400" b="1" i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tem</a:t>
            </a:r>
            <a:r>
              <a:rPr lang="en-US" sz="2400" i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pered</a:t>
            </a:r>
            <a:endParaRPr lang="en-US" sz="2400" i="1" dirty="0">
              <a:solidFill>
                <a:srgbClr val="080808"/>
              </a:solidFill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gray">
          <a:xfrm>
            <a:off x="2286000" y="328771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</a:rPr>
              <a:t>WCp = number + noun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gray">
          <a:xfrm>
            <a:off x="2514600" y="368974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 first-</a:t>
            </a:r>
            <a:r>
              <a:rPr lang="en-US" sz="2400" b="1" i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class</a:t>
            </a:r>
            <a:endParaRPr lang="en-US" sz="2400" i="1" dirty="0">
              <a:solidFill>
                <a:srgbClr val="080808"/>
              </a:solidFill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gray">
          <a:xfrm>
            <a:off x="2286000" y="422314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</a:rPr>
              <a:t>WCp functions as adverbs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2514600" y="468034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 north</a:t>
            </a:r>
            <a:r>
              <a:rPr lang="en-US" sz="2400" b="1" i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east</a:t>
            </a:r>
            <a:endParaRPr lang="en-US" sz="2400" b="1" i="1" dirty="0">
              <a:solidFill>
                <a:srgbClr val="080808"/>
              </a:solidFill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gray">
          <a:xfrm>
            <a:off x="2362200" y="526891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</a:rPr>
              <a:t>WCp (verb) with an adverbial 1</a:t>
            </a:r>
            <a:r>
              <a:rPr lang="en-US" sz="2400" b="1" baseline="30000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</a:rPr>
              <a:t>st</a:t>
            </a:r>
            <a:r>
              <a:rPr lang="en-US" sz="2400" b="1" dirty="0">
                <a:solidFill>
                  <a:srgbClr val="080808"/>
                </a:solidFill>
                <a:latin typeface="Leelawadee" pitchFamily="34" charset="-34"/>
                <a:cs typeface="Leelawadee" pitchFamily="34" charset="-34"/>
              </a:rPr>
              <a:t> element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gray">
          <a:xfrm>
            <a:off x="2590800" y="5670942"/>
            <a:ext cx="6463521" cy="35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 up</a:t>
            </a:r>
            <a:r>
              <a:rPr lang="en-US" sz="2400" b="1" i="1">
                <a:solidFill>
                  <a:srgbClr val="080808"/>
                </a:solidFill>
                <a:latin typeface="Leelawadee" pitchFamily="34" charset="-34"/>
                <a:cs typeface="Leelawadee" pitchFamily="34" charset="-34"/>
                <a:sym typeface="Wingdings" pitchFamily="2" charset="2"/>
              </a:rPr>
              <a:t>grade</a:t>
            </a:r>
            <a:endParaRPr lang="en-US" sz="2400" b="1" i="1" dirty="0">
              <a:solidFill>
                <a:srgbClr val="080808"/>
              </a:solidFill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65374" y="2396432"/>
            <a:ext cx="349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91521" y="3424535"/>
            <a:ext cx="349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92659" y="4419600"/>
            <a:ext cx="349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91521" y="5405735"/>
            <a:ext cx="349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5838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Compound words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06557144"/>
              </p:ext>
            </p:extLst>
          </p:nvPr>
        </p:nvGraphicFramePr>
        <p:xfrm>
          <a:off x="-20472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02205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304800" y="1828800"/>
            <a:ext cx="9601200" cy="2286000"/>
          </a:xfr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4400" dirty="0">
                <a:solidFill>
                  <a:schemeClr val="tx2"/>
                </a:solidFill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Chapter 4</a:t>
            </a:r>
            <a:br>
              <a:rPr lang="en-US" sz="4400" dirty="0">
                <a:solidFill>
                  <a:schemeClr val="tx2"/>
                </a:solidFill>
                <a:latin typeface="Segoe UI Black" pitchFamily="34" charset="0"/>
                <a:ea typeface="Segoe UI Black" pitchFamily="34" charset="0"/>
                <a:cs typeface="Segoe UI Black" pitchFamily="34" charset="0"/>
              </a:rPr>
            </a:br>
            <a:r>
              <a:rPr lang="en-US" sz="8800" dirty="0"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Words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620000" y="5943600"/>
            <a:ext cx="1371600" cy="6858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86855" y="337747"/>
            <a:ext cx="86106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kern="0" dirty="0">
                <a:latin typeface="Narkisim" pitchFamily="34" charset="-79"/>
                <a:cs typeface="Narkisim" pitchFamily="34" charset="-79"/>
              </a:rPr>
              <a:t>Types of words </a:t>
            </a:r>
            <a:r>
              <a:rPr lang="en-US" sz="2400" kern="0" dirty="0">
                <a:latin typeface="Narkisim" pitchFamily="34" charset="-79"/>
                <a:cs typeface="Narkisim" pitchFamily="34" charset="-79"/>
              </a:rPr>
              <a:t>(according to their </a:t>
            </a:r>
            <a:r>
              <a:rPr lang="en-US" sz="2400" kern="0" dirty="0">
                <a:solidFill>
                  <a:schemeClr val="accent1">
                    <a:lumMod val="75000"/>
                  </a:schemeClr>
                </a:solidFill>
                <a:latin typeface="Narkisim" pitchFamily="34" charset="-79"/>
                <a:cs typeface="Narkisim" pitchFamily="34" charset="-79"/>
              </a:rPr>
              <a:t>word-forming process</a:t>
            </a:r>
            <a:r>
              <a:rPr lang="en-US" sz="2400" kern="0" dirty="0">
                <a:latin typeface="Narkisim" pitchFamily="34" charset="-79"/>
                <a:cs typeface="Narkisim" pitchFamily="34" charset="-79"/>
              </a:rPr>
              <a:t>)</a:t>
            </a:r>
            <a:endParaRPr lang="en-US" sz="4800" kern="0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gray">
          <a:xfrm>
            <a:off x="3923187" y="1158966"/>
            <a:ext cx="1487013" cy="1524528"/>
          </a:xfrm>
          <a:prstGeom prst="ellipse">
            <a:avLst/>
          </a:prstGeom>
          <a:solidFill>
            <a:schemeClr val="bg1"/>
          </a:solidFill>
          <a:ln w="57150" cmpd="thickThin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ltGray">
          <a:xfrm flipH="1">
            <a:off x="152400" y="2705103"/>
            <a:ext cx="8839200" cy="100450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2">
                  <a:alpha val="50000"/>
                </a:schemeClr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3886200" y="1676400"/>
            <a:ext cx="15259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Leelawadee" pitchFamily="34" charset="-34"/>
                <a:cs typeface="Leelawadee" pitchFamily="34" charset="-34"/>
              </a:rPr>
              <a:t>WORDS</a:t>
            </a:r>
            <a:endParaRPr lang="en-US" sz="2400" b="1" dirty="0">
              <a:solidFill>
                <a:schemeClr val="tx2"/>
              </a:solidFill>
              <a:latin typeface="Leelawadee" pitchFamily="34" charset="-34"/>
              <a:cs typeface="Leelawadee" pitchFamily="34" charset="-34"/>
            </a:endParaRPr>
          </a:p>
        </p:txBody>
      </p:sp>
      <p:graphicFrame>
        <p:nvGraphicFramePr>
          <p:cNvPr id="54" name="Diagram 53"/>
          <p:cNvGraphicFramePr/>
          <p:nvPr>
            <p:extLst>
              <p:ext uri="{D42A27DB-BD31-4B8C-83A1-F6EECF244321}">
                <p14:modId xmlns:p14="http://schemas.microsoft.com/office/powerpoint/2010/main" val="1945984824"/>
              </p:ext>
            </p:extLst>
          </p:nvPr>
        </p:nvGraphicFramePr>
        <p:xfrm>
          <a:off x="152400" y="2971800"/>
          <a:ext cx="88392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5" name="Rectangle 54"/>
          <p:cNvSpPr/>
          <p:nvPr/>
        </p:nvSpPr>
        <p:spPr>
          <a:xfrm>
            <a:off x="228600" y="365760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1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28600" y="472440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4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32012" y="579120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7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200400" y="365760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2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200400" y="472440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5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200400" y="579120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8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172200" y="365760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3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172200" y="473319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6</a:t>
            </a:r>
            <a:endParaRPr lang="vi-VN" sz="2000" b="1" dirty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168788" y="5773260"/>
            <a:ext cx="4572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9</a:t>
            </a:r>
            <a:endParaRPr lang="vi-VN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25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9D028E88-FD5B-4872-9BD5-A8E9943D3D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>
                                            <p:graphicEl>
                                              <a:dgm id="{9D028E88-FD5B-4872-9BD5-A8E9943D3D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49C83D6A-7749-4F27-87D4-2623A4D210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>
                                            <p:graphicEl>
                                              <a:dgm id="{49C83D6A-7749-4F27-87D4-2623A4D210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ED56F180-1E81-4635-8703-9C359CEAE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">
                                            <p:graphicEl>
                                              <a:dgm id="{ED56F180-1E81-4635-8703-9C359CEAE0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4C666A53-F4C4-4E06-A963-040AA80A0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">
                                            <p:graphicEl>
                                              <a:dgm id="{4C666A53-F4C4-4E06-A963-040AA80A01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919A5A9E-B5A4-405B-8ACF-597C573A46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>
                                            <p:graphicEl>
                                              <a:dgm id="{919A5A9E-B5A4-405B-8ACF-597C573A46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AC5FC1F1-F48E-481B-AF79-3AE1180FE6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>
                                            <p:graphicEl>
                                              <a:dgm id="{AC5FC1F1-F48E-481B-AF79-3AE1180FE6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77ADE52A-7F6A-40CB-8606-F27ABA1A75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>
                                            <p:graphicEl>
                                              <a:dgm id="{77ADE52A-7F6A-40CB-8606-F27ABA1A75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4F123F26-6992-414F-A52D-23D5F1228E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>
                                            <p:graphicEl>
                                              <a:dgm id="{4F123F26-6992-414F-A52D-23D5F1228E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7FCE3009-92AB-4547-957B-9AA6651BBB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">
                                            <p:graphicEl>
                                              <a:dgm id="{7FCE3009-92AB-4547-957B-9AA6651BBB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62A107DE-AE17-41E8-98C4-5548BD0248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4">
                                            <p:graphicEl>
                                              <a:dgm id="{62A107DE-AE17-41E8-98C4-5548BD0248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F40ADF54-C348-436C-A5F9-9B57496BBF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>
                                            <p:graphicEl>
                                              <a:dgm id="{F40ADF54-C348-436C-A5F9-9B57496BBF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9BF066DA-39BF-4CC6-AB83-210A06EC8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4">
                                            <p:graphicEl>
                                              <a:dgm id="{9BF066DA-39BF-4CC6-AB83-210A06EC83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D6556E2A-4F6A-41B4-A8C9-971D7B9829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4">
                                            <p:graphicEl>
                                              <a:dgm id="{D6556E2A-4F6A-41B4-A8C9-971D7B9829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DFF59F00-D14E-46B2-9C18-2965B8BD7F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4">
                                            <p:graphicEl>
                                              <a:dgm id="{DFF59F00-D14E-46B2-9C18-2965B8BD7F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A831CB14-1195-42E9-BCAC-20D627F1A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4">
                                            <p:graphicEl>
                                              <a:dgm id="{A831CB14-1195-42E9-BCAC-20D627F1A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0901C21E-1862-4399-A530-0F5FF24FC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4">
                                            <p:graphicEl>
                                              <a:dgm id="{0901C21E-1862-4399-A530-0F5FF24FCB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BF6C0303-84FF-4111-B48B-58FF1EE69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4">
                                            <p:graphicEl>
                                              <a:dgm id="{BF6C0303-84FF-4111-B48B-58FF1EE692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graphicEl>
                                              <a:dgm id="{BBCC6B9F-CAE0-4CE7-90DC-BCF34A75FB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4">
                                            <p:graphicEl>
                                              <a:dgm id="{BBCC6B9F-CAE0-4CE7-90DC-BCF34A75FB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21" grpId="0"/>
      <p:bldGraphic spid="54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r>
              <a:rPr lang="en-US" sz="4800" dirty="0">
                <a:latin typeface="Meiryo UI" pitchFamily="34" charset="-128"/>
                <a:ea typeface="Meiryo UI" pitchFamily="34" charset="-128"/>
              </a:rPr>
              <a:t>1. Coinage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6200" y="990598"/>
            <a:ext cx="9067800" cy="2129919"/>
            <a:chOff x="2807293" y="2046287"/>
            <a:chExt cx="4922453" cy="952439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3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849669" y="2046287"/>
              <a:ext cx="4880077" cy="9496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Coinage is the invention of </a:t>
              </a:r>
              <a:r>
                <a:rPr lang="en-US" sz="2400" b="1" dirty="0">
                  <a:solidFill>
                    <a:srgbClr val="FF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totally new 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words by:</a:t>
              </a:r>
            </a:p>
            <a:p>
              <a:pPr marL="34290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Inventing names for </a:t>
              </a:r>
              <a:r>
                <a:rPr lang="en-US" sz="2400" b="1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new products</a:t>
              </a:r>
            </a:p>
            <a:p>
              <a:pPr marL="34290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Using specific </a:t>
              </a:r>
              <a:r>
                <a:rPr lang="en-US" sz="2400" b="1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brand names</a:t>
              </a: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as generic names</a:t>
              </a:r>
            </a:p>
            <a:p>
              <a:pPr marL="34290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Changing </a:t>
              </a:r>
              <a:r>
                <a:rPr lang="en-US" sz="2400" b="1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proper names </a:t>
              </a: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of individuals or places to common nouns</a:t>
              </a:r>
              <a:endParaRPr lang="en-US" sz="2400" i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sp>
        <p:nvSpPr>
          <p:cNvPr id="2" name="AutoShape 5" descr="Kết quả hình ảnh cho motel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Kết quả hình ảnh cho motel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Kết quả hình ảnh cho motel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Kết quả hình ảnh cho motel clip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5" descr="Kết quả hình ảnh cho motel clip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580018158"/>
              </p:ext>
            </p:extLst>
          </p:nvPr>
        </p:nvGraphicFramePr>
        <p:xfrm>
          <a:off x="-643719" y="2971800"/>
          <a:ext cx="5410200" cy="2334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656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r>
              <a:rPr lang="en-US" sz="4800" dirty="0">
                <a:latin typeface="Meiryo UI" pitchFamily="34" charset="-128"/>
                <a:ea typeface="Meiryo UI" pitchFamily="34" charset="-128"/>
              </a:rPr>
              <a:t>1. Coinage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6200" y="990599"/>
            <a:ext cx="9067800" cy="609602"/>
            <a:chOff x="2807293" y="2046287"/>
            <a:chExt cx="4922453" cy="952439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3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849669" y="2046287"/>
              <a:ext cx="4880077" cy="206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Inventing names for </a:t>
              </a:r>
              <a:r>
                <a:rPr lang="en-US" sz="2400" b="1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new products</a:t>
              </a:r>
            </a:p>
          </p:txBody>
        </p:sp>
      </p:grpSp>
      <p:sp>
        <p:nvSpPr>
          <p:cNvPr id="2" name="AutoShape 5" descr="Kết quả hình ảnh cho motel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Kết quả hình ảnh cho motel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Kết quả hình ảnh cho motel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Kết quả hình ảnh cho motel clip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5" descr="Kết quả hình ảnh cho motel clip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Image result for aspir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0" y="2392397"/>
            <a:ext cx="4146699" cy="31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03822" y="5634334"/>
            <a:ext cx="241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aspirin</a:t>
            </a:r>
            <a:endParaRPr lang="vi-VN" sz="2400" dirty="0"/>
          </a:p>
        </p:txBody>
      </p:sp>
      <p:pic>
        <p:nvPicPr>
          <p:cNvPr id="1028" name="Picture 4" descr="Image result for nyl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392398"/>
            <a:ext cx="47625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212592" y="5634335"/>
            <a:ext cx="241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nylon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295205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r>
              <a:rPr lang="en-US" sz="4800" dirty="0">
                <a:latin typeface="Meiryo UI" pitchFamily="34" charset="-128"/>
                <a:ea typeface="Meiryo UI" pitchFamily="34" charset="-128"/>
              </a:rPr>
              <a:t>1. Coinage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6200" y="990599"/>
            <a:ext cx="9067800" cy="609602"/>
            <a:chOff x="2807293" y="2046287"/>
            <a:chExt cx="4922453" cy="952439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3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849669" y="2046287"/>
              <a:ext cx="4880077" cy="721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Using specific </a:t>
              </a:r>
              <a:r>
                <a:rPr lang="en-US" sz="2400" b="1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brand names</a:t>
              </a: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as generic names</a:t>
              </a:r>
            </a:p>
          </p:txBody>
        </p:sp>
      </p:grpSp>
      <p:sp>
        <p:nvSpPr>
          <p:cNvPr id="2" name="AutoShape 5" descr="Kết quả hình ảnh cho motel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Kết quả hình ảnh cho motel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Kết quả hình ảnh cho motel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Kết quả hình ảnh cho motel clip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5" descr="Kết quả hình ảnh cho motel clip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082854106"/>
              </p:ext>
            </p:extLst>
          </p:nvPr>
        </p:nvGraphicFramePr>
        <p:xfrm>
          <a:off x="1714500" y="2851822"/>
          <a:ext cx="5410200" cy="2334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Image result for vaselin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999759"/>
            <a:ext cx="2707193" cy="213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skin loti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999759"/>
            <a:ext cx="2662632" cy="233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35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r>
              <a:rPr lang="en-US" sz="4800" dirty="0">
                <a:latin typeface="Meiryo UI" pitchFamily="34" charset="-128"/>
                <a:ea typeface="Meiryo UI" pitchFamily="34" charset="-128"/>
              </a:rPr>
              <a:t>1. Coinage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6200" y="990599"/>
            <a:ext cx="9067800" cy="1316039"/>
            <a:chOff x="2807293" y="2046287"/>
            <a:chExt cx="4922453" cy="1298345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3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849669" y="2046287"/>
              <a:ext cx="4880077" cy="1298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Changing </a:t>
              </a:r>
              <a:r>
                <a:rPr lang="en-US" sz="2400" b="1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proper names </a:t>
              </a: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of individuals or places to common nouns</a:t>
              </a:r>
              <a:endParaRPr lang="en-US" sz="2400" i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sp>
        <p:nvSpPr>
          <p:cNvPr id="2" name="AutoShape 5" descr="Kết quả hình ảnh cho motel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Kết quả hình ảnh cho motel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Kết quả hình ảnh cho motel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Kết quả hình ảnh cho motel clip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5" descr="Kết quả hình ảnh cho motel clip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962880606"/>
              </p:ext>
            </p:extLst>
          </p:nvPr>
        </p:nvGraphicFramePr>
        <p:xfrm>
          <a:off x="4114800" y="2950985"/>
          <a:ext cx="5421413" cy="275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Picture 6" descr="Image result for the 4th earl of sandwich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697162"/>
            <a:ext cx="4462108" cy="309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44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1. Coinage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6200" y="990599"/>
            <a:ext cx="9067800" cy="1316039"/>
            <a:chOff x="2807293" y="2046287"/>
            <a:chExt cx="4922453" cy="1298345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3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849669" y="2046287"/>
              <a:ext cx="4880077" cy="1298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Changing </a:t>
              </a:r>
              <a:r>
                <a:rPr lang="en-US" sz="2400" b="1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proper names </a:t>
              </a:r>
              <a:r>
                <a:rPr lang="en-US" sz="2400" i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of individuals or places to common nouns</a:t>
              </a:r>
              <a:endParaRPr lang="en-US" sz="2400" i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sp>
        <p:nvSpPr>
          <p:cNvPr id="2" name="AutoShape 5" descr="Kết quả hình ảnh cho motel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Kết quả hình ảnh cho motel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Kết quả hình ảnh cho motel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Kết quả hình ảnh cho motel clip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5" descr="Kết quả hình ảnh cho motel clip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901105748"/>
              </p:ext>
            </p:extLst>
          </p:nvPr>
        </p:nvGraphicFramePr>
        <p:xfrm>
          <a:off x="4114800" y="2950985"/>
          <a:ext cx="5421413" cy="275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 descr="Image result for jumbo the elephan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53" y="2607189"/>
            <a:ext cx="4340574" cy="286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05320" y="538724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Elephant brought to US by Barnum</a:t>
            </a:r>
            <a:endParaRPr lang="vi-VN" dirty="0"/>
          </a:p>
        </p:txBody>
      </p:sp>
      <p:sp>
        <p:nvSpPr>
          <p:cNvPr id="15" name="TextBox 14"/>
          <p:cNvSpPr txBox="1"/>
          <p:nvPr/>
        </p:nvSpPr>
        <p:spPr>
          <a:xfrm>
            <a:off x="7162720" y="5387248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Sth</a:t>
            </a:r>
            <a:r>
              <a:rPr lang="en-US" dirty="0"/>
              <a:t>/</a:t>
            </a:r>
            <a:r>
              <a:rPr lang="en-US" dirty="0" err="1"/>
              <a:t>sb</a:t>
            </a:r>
            <a:r>
              <a:rPr lang="en-US" dirty="0"/>
              <a:t> big and slow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56345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2. Borrowing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-76200" y="990597"/>
            <a:ext cx="9372600" cy="1200329"/>
            <a:chOff x="2725930" y="2046287"/>
            <a:chExt cx="5003816" cy="961978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3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725930" y="2046287"/>
              <a:ext cx="5003816" cy="961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Borrowing is the process by which words in a language are </a:t>
              </a:r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borrowed from another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.</a:t>
              </a:r>
              <a:endParaRPr lang="en-US" sz="24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sp>
        <p:nvSpPr>
          <p:cNvPr id="2" name="AutoShape 5" descr="Kết quả hình ảnh cho motel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Kết quả hình ảnh cho motel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Kết quả hình ảnh cho motel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Kết quả hình ảnh cho motel clip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5" descr="Kết quả hình ảnh cho motel clip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213405517"/>
              </p:ext>
            </p:extLst>
          </p:nvPr>
        </p:nvGraphicFramePr>
        <p:xfrm>
          <a:off x="1523999" y="2514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2790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3. Blending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-76200" y="990598"/>
            <a:ext cx="9372600" cy="1447800"/>
            <a:chOff x="2725930" y="2046287"/>
            <a:chExt cx="5003816" cy="952439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3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725930" y="2046287"/>
              <a:ext cx="5003816" cy="911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Blending is the fusion of </a:t>
              </a:r>
              <a:r>
                <a:rPr lang="en-US" sz="2400" b="1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two words into one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, 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usually the </a:t>
              </a:r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first part of one word 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with the </a:t>
              </a:r>
              <a:r>
                <a:rPr lang="en-US" sz="2400" b="1" dirty="0">
                  <a:solidFill>
                    <a:schemeClr val="accent6">
                      <a:lumMod val="50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last part of another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.</a:t>
              </a:r>
              <a:endParaRPr lang="en-US" sz="24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sp>
        <p:nvSpPr>
          <p:cNvPr id="6" name="AutoShape 3"/>
          <p:cNvSpPr>
            <a:spLocks noChangeArrowheads="1"/>
          </p:cNvSpPr>
          <p:nvPr/>
        </p:nvSpPr>
        <p:spPr bwMode="ltGray">
          <a:xfrm>
            <a:off x="838200" y="2514600"/>
            <a:ext cx="5194300" cy="3352800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2286000" y="3124200"/>
            <a:ext cx="29718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3200" b="1" dirty="0">
                <a:solidFill>
                  <a:schemeClr val="bg1"/>
                </a:solidFill>
                <a:latin typeface="Meiryo" pitchFamily="34" charset="-128"/>
                <a:ea typeface="Meiryo" pitchFamily="34" charset="-128"/>
              </a:rPr>
              <a:t>motorist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2286000" y="4267200"/>
            <a:ext cx="29718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3200" b="1" dirty="0">
                <a:solidFill>
                  <a:schemeClr val="bg1"/>
                </a:solidFill>
                <a:latin typeface="Meiryo" pitchFamily="34" charset="-128"/>
                <a:ea typeface="Meiryo" pitchFamily="34" charset="-128"/>
              </a:rPr>
              <a:t>hotel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" y="2514600"/>
            <a:ext cx="2514600" cy="18859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4" y="3923687"/>
            <a:ext cx="1640205" cy="1985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Kết quả hình ảnh cho motel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Kết quả hình ảnh cho motel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Kết quả hình ảnh cho motel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Kết quả hình ảnh cho motel clip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5" descr="Kết quả hình ảnh cho motel clip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667000"/>
            <a:ext cx="2911156" cy="281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95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6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4. Clipping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6200" y="990599"/>
            <a:ext cx="8991600" cy="1981201"/>
            <a:chOff x="2807293" y="2046287"/>
            <a:chExt cx="4800409" cy="1303338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47975" y="2046288"/>
              <a:ext cx="4678364" cy="1303337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807293" y="2046287"/>
              <a:ext cx="4800409" cy="1275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Clipping is the process to form new words by </a:t>
              </a:r>
              <a:r>
                <a:rPr lang="en-US" sz="2400" b="1" dirty="0">
                  <a:solidFill>
                    <a:srgbClr val="FF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cutting off 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the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</a:t>
              </a:r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beginning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or </a:t>
              </a:r>
              <a:r>
                <a:rPr lang="en-US" sz="2400" b="1" dirty="0">
                  <a:solidFill>
                    <a:schemeClr val="accent6">
                      <a:lumMod val="50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the end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of a word or </a:t>
              </a:r>
              <a:r>
                <a:rPr lang="en-US" sz="2400" b="1" dirty="0">
                  <a:solidFill>
                    <a:schemeClr val="accent3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both</a:t>
              </a:r>
              <a:r>
                <a:rPr lang="en-US" sz="2400" b="1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, leaving a part (</a:t>
              </a:r>
              <a:r>
                <a:rPr lang="en-US" sz="2400" b="1" u="sng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the clipped word</a:t>
              </a:r>
              <a:r>
                <a:rPr lang="en-US" sz="2400" b="1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) 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to stand for </a:t>
              </a:r>
              <a:r>
                <a:rPr lang="en-US" sz="2400" b="1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the whole (</a:t>
              </a:r>
              <a:r>
                <a:rPr lang="en-US" sz="2400" b="1" u="sng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the full form</a:t>
              </a:r>
              <a:r>
                <a:rPr lang="en-US" sz="2400" b="1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)</a:t>
              </a:r>
            </a:p>
          </p:txBody>
        </p:sp>
      </p:grpSp>
      <p:pic>
        <p:nvPicPr>
          <p:cNvPr id="1026" name="Picture 2" descr="Image result for autobus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059" y="3203922"/>
            <a:ext cx="4242410" cy="199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4"/>
          <p:cNvSpPr>
            <a:spLocks noChangeArrowheads="1"/>
          </p:cNvSpPr>
          <p:nvPr/>
        </p:nvSpPr>
        <p:spPr bwMode="ltGray">
          <a:xfrm>
            <a:off x="2803637" y="4953000"/>
            <a:ext cx="3531352" cy="3276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808080">
                  <a:alpha val="20000"/>
                </a:srgbClr>
              </a:gs>
              <a:gs pos="100000">
                <a:srgbClr val="808080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236234" y="5330661"/>
            <a:ext cx="650042" cy="1021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dirty="0">
                <a:latin typeface="Candara" pitchFamily="34" charset="0"/>
                <a:cs typeface="Arial" charset="0"/>
              </a:rPr>
              <a:t>=</a:t>
            </a: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gray">
          <a:xfrm>
            <a:off x="6001910" y="5554065"/>
            <a:ext cx="2227689" cy="62056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" name="Group 16"/>
          <p:cNvGrpSpPr>
            <a:grpSpLocks/>
          </p:cNvGrpSpPr>
          <p:nvPr/>
        </p:nvGrpSpPr>
        <p:grpSpPr bwMode="auto">
          <a:xfrm>
            <a:off x="4975813" y="5227824"/>
            <a:ext cx="1330524" cy="1317377"/>
            <a:chOff x="3081" y="1975"/>
            <a:chExt cx="743" cy="743"/>
          </a:xfrm>
        </p:grpSpPr>
        <p:sp>
          <p:nvSpPr>
            <p:cNvPr id="13" name="Oval 17"/>
            <p:cNvSpPr>
              <a:spLocks noChangeArrowheads="1"/>
            </p:cNvSpPr>
            <p:nvPr/>
          </p:nvSpPr>
          <p:spPr bwMode="gray">
            <a:xfrm>
              <a:off x="3081" y="1975"/>
              <a:ext cx="743" cy="743"/>
            </a:xfrm>
            <a:prstGeom prst="ellipse">
              <a:avLst/>
            </a:prstGeom>
            <a:solidFill>
              <a:schemeClr val="hlink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8"/>
            <p:cNvSpPr>
              <a:spLocks noChangeArrowheads="1"/>
            </p:cNvSpPr>
            <p:nvPr/>
          </p:nvSpPr>
          <p:spPr bwMode="gray">
            <a:xfrm>
              <a:off x="3113" y="2009"/>
              <a:ext cx="680" cy="67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45098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5283303" y="5562600"/>
            <a:ext cx="7280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bus</a:t>
            </a:r>
          </a:p>
        </p:txBody>
      </p:sp>
      <p:sp>
        <p:nvSpPr>
          <p:cNvPr id="16" name="AutoShape 20"/>
          <p:cNvSpPr>
            <a:spLocks noChangeArrowheads="1"/>
          </p:cNvSpPr>
          <p:nvPr/>
        </p:nvSpPr>
        <p:spPr bwMode="gray">
          <a:xfrm>
            <a:off x="914400" y="5554065"/>
            <a:ext cx="2227689" cy="62056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" name="Group 21"/>
          <p:cNvGrpSpPr>
            <a:grpSpLocks/>
          </p:cNvGrpSpPr>
          <p:nvPr/>
        </p:nvGrpSpPr>
        <p:grpSpPr bwMode="auto">
          <a:xfrm>
            <a:off x="2809010" y="5227824"/>
            <a:ext cx="1330524" cy="1317377"/>
            <a:chOff x="1871" y="1975"/>
            <a:chExt cx="743" cy="743"/>
          </a:xfrm>
        </p:grpSpPr>
        <p:sp>
          <p:nvSpPr>
            <p:cNvPr id="18" name="Oval 22"/>
            <p:cNvSpPr>
              <a:spLocks noChangeArrowheads="1"/>
            </p:cNvSpPr>
            <p:nvPr/>
          </p:nvSpPr>
          <p:spPr bwMode="gray">
            <a:xfrm>
              <a:off x="1871" y="1975"/>
              <a:ext cx="743" cy="743"/>
            </a:xfrm>
            <a:prstGeom prst="ellipse">
              <a:avLst/>
            </a:prstGeom>
            <a:solidFill>
              <a:schemeClr val="accent1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gray">
            <a:xfrm>
              <a:off x="1903" y="2009"/>
              <a:ext cx="680" cy="67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45098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2711229" y="5648980"/>
            <a:ext cx="15135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omnibus</a:t>
            </a:r>
            <a:endParaRPr lang="en-US" sz="2000" b="1" dirty="0">
              <a:solidFill>
                <a:srgbClr val="000000"/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6324600" y="5634336"/>
            <a:ext cx="21241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clipped word</a:t>
            </a: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1018263" y="5634336"/>
            <a:ext cx="16886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full form</a:t>
            </a:r>
          </a:p>
        </p:txBody>
      </p:sp>
    </p:spTree>
    <p:extLst>
      <p:ext uri="{BB962C8B-B14F-4D97-AF65-F5344CB8AC3E}">
        <p14:creationId xmlns:p14="http://schemas.microsoft.com/office/powerpoint/2010/main" val="111776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9" grpId="0" animBg="1"/>
      <p:bldP spid="10" grpId="0"/>
      <p:bldP spid="11" grpId="0" animBg="1"/>
      <p:bldP spid="15" grpId="0"/>
      <p:bldP spid="16" grpId="0" animBg="1"/>
      <p:bldP spid="20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2"/>
          <p:cNvSpPr>
            <a:spLocks noChangeArrowheads="1"/>
          </p:cNvSpPr>
          <p:nvPr/>
        </p:nvSpPr>
        <p:spPr bwMode="gray">
          <a:xfrm>
            <a:off x="2590800" y="393700"/>
            <a:ext cx="6477000" cy="7969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977900"/>
          </a:xfrm>
        </p:spPr>
        <p:txBody>
          <a:bodyPr/>
          <a:lstStyle/>
          <a:p>
            <a:pPr algn="r"/>
            <a:r>
              <a:rPr lang="en-US" sz="2800" dirty="0">
                <a:latin typeface="Meiryo" pitchFamily="34" charset="-128"/>
                <a:ea typeface="Meiryo" pitchFamily="34" charset="-128"/>
              </a:rPr>
              <a:t>1. The end of the word is deleted</a:t>
            </a:r>
          </a:p>
        </p:txBody>
      </p:sp>
      <p:sp>
        <p:nvSpPr>
          <p:cNvPr id="29" name="Freeform 4"/>
          <p:cNvSpPr>
            <a:spLocks/>
          </p:cNvSpPr>
          <p:nvPr/>
        </p:nvSpPr>
        <p:spPr bwMode="gray">
          <a:xfrm>
            <a:off x="4294691" y="1643043"/>
            <a:ext cx="1061401" cy="1370541"/>
          </a:xfrm>
          <a:custGeom>
            <a:avLst/>
            <a:gdLst>
              <a:gd name="T0" fmla="*/ 0 w 626"/>
              <a:gd name="T1" fmla="*/ 503 h 754"/>
              <a:gd name="T2" fmla="*/ 2 w 626"/>
              <a:gd name="T3" fmla="*/ 754 h 754"/>
              <a:gd name="T4" fmla="*/ 626 w 626"/>
              <a:gd name="T5" fmla="*/ 508 h 754"/>
              <a:gd name="T6" fmla="*/ 626 w 626"/>
              <a:gd name="T7" fmla="*/ 0 h 754"/>
              <a:gd name="T8" fmla="*/ 0 w 626"/>
              <a:gd name="T9" fmla="*/ 503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754">
                <a:moveTo>
                  <a:pt x="0" y="503"/>
                </a:moveTo>
                <a:lnTo>
                  <a:pt x="2" y="754"/>
                </a:lnTo>
                <a:lnTo>
                  <a:pt x="626" y="508"/>
                </a:lnTo>
                <a:lnTo>
                  <a:pt x="626" y="0"/>
                </a:lnTo>
                <a:lnTo>
                  <a:pt x="0" y="503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ltGray">
          <a:xfrm>
            <a:off x="4294691" y="2607498"/>
            <a:ext cx="1061401" cy="924572"/>
          </a:xfrm>
          <a:custGeom>
            <a:avLst/>
            <a:gdLst>
              <a:gd name="T0" fmla="*/ 0 w 626"/>
              <a:gd name="T1" fmla="*/ 253 h 510"/>
              <a:gd name="T2" fmla="*/ 2 w 626"/>
              <a:gd name="T3" fmla="*/ 504 h 510"/>
              <a:gd name="T4" fmla="*/ 626 w 626"/>
              <a:gd name="T5" fmla="*/ 510 h 510"/>
              <a:gd name="T6" fmla="*/ 624 w 626"/>
              <a:gd name="T7" fmla="*/ 0 h 510"/>
              <a:gd name="T8" fmla="*/ 0 w 626"/>
              <a:gd name="T9" fmla="*/ 253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510">
                <a:moveTo>
                  <a:pt x="0" y="253"/>
                </a:moveTo>
                <a:lnTo>
                  <a:pt x="2" y="504"/>
                </a:lnTo>
                <a:lnTo>
                  <a:pt x="626" y="510"/>
                </a:lnTo>
                <a:lnTo>
                  <a:pt x="624" y="0"/>
                </a:lnTo>
                <a:lnTo>
                  <a:pt x="0" y="253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gray">
          <a:xfrm>
            <a:off x="4294691" y="3568327"/>
            <a:ext cx="1061401" cy="920946"/>
          </a:xfrm>
          <a:custGeom>
            <a:avLst/>
            <a:gdLst>
              <a:gd name="T0" fmla="*/ 0 w 626"/>
              <a:gd name="T1" fmla="*/ 252 h 508"/>
              <a:gd name="T2" fmla="*/ 0 w 626"/>
              <a:gd name="T3" fmla="*/ 0 h 508"/>
              <a:gd name="T4" fmla="*/ 626 w 626"/>
              <a:gd name="T5" fmla="*/ 0 h 508"/>
              <a:gd name="T6" fmla="*/ 626 w 626"/>
              <a:gd name="T7" fmla="*/ 508 h 508"/>
              <a:gd name="T8" fmla="*/ 0 w 626"/>
              <a:gd name="T9" fmla="*/ 252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508">
                <a:moveTo>
                  <a:pt x="0" y="252"/>
                </a:moveTo>
                <a:lnTo>
                  <a:pt x="0" y="0"/>
                </a:lnTo>
                <a:lnTo>
                  <a:pt x="626" y="0"/>
                </a:lnTo>
                <a:lnTo>
                  <a:pt x="626" y="508"/>
                </a:lnTo>
                <a:lnTo>
                  <a:pt x="0" y="252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7"/>
          <p:cNvSpPr>
            <a:spLocks/>
          </p:cNvSpPr>
          <p:nvPr/>
        </p:nvSpPr>
        <p:spPr bwMode="gray">
          <a:xfrm>
            <a:off x="4294691" y="4079561"/>
            <a:ext cx="1054619" cy="1374167"/>
          </a:xfrm>
          <a:custGeom>
            <a:avLst/>
            <a:gdLst>
              <a:gd name="T0" fmla="*/ 0 w 622"/>
              <a:gd name="T1" fmla="*/ 252 h 758"/>
              <a:gd name="T2" fmla="*/ 2 w 622"/>
              <a:gd name="T3" fmla="*/ 0 h 758"/>
              <a:gd name="T4" fmla="*/ 622 w 622"/>
              <a:gd name="T5" fmla="*/ 252 h 758"/>
              <a:gd name="T6" fmla="*/ 622 w 622"/>
              <a:gd name="T7" fmla="*/ 758 h 758"/>
              <a:gd name="T8" fmla="*/ 0 w 622"/>
              <a:gd name="T9" fmla="*/ 252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758">
                <a:moveTo>
                  <a:pt x="0" y="252"/>
                </a:moveTo>
                <a:lnTo>
                  <a:pt x="2" y="0"/>
                </a:lnTo>
                <a:lnTo>
                  <a:pt x="622" y="252"/>
                </a:lnTo>
                <a:lnTo>
                  <a:pt x="622" y="758"/>
                </a:lnTo>
                <a:lnTo>
                  <a:pt x="0" y="252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gray">
          <a:xfrm>
            <a:off x="5378135" y="1643043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ltGray">
          <a:xfrm>
            <a:off x="5378134" y="2607498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gray">
          <a:xfrm>
            <a:off x="5378134" y="3562888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gray">
          <a:xfrm>
            <a:off x="5381526" y="4532783"/>
            <a:ext cx="2314675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gray">
          <a:xfrm>
            <a:off x="1371600" y="2551298"/>
            <a:ext cx="2879007" cy="46228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gray">
          <a:xfrm>
            <a:off x="1371600" y="3062532"/>
            <a:ext cx="2879007" cy="46228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gray">
          <a:xfrm>
            <a:off x="1371600" y="3568327"/>
            <a:ext cx="2879007" cy="462285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Rectangle 15"/>
          <p:cNvSpPr>
            <a:spLocks noChangeArrowheads="1"/>
          </p:cNvSpPr>
          <p:nvPr/>
        </p:nvSpPr>
        <p:spPr bwMode="gray">
          <a:xfrm>
            <a:off x="1371600" y="4079561"/>
            <a:ext cx="2879007" cy="462285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1371600" y="2575561"/>
            <a:ext cx="28790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ad</a:t>
            </a: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vertisement</a:t>
            </a: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1550028" y="3102415"/>
            <a:ext cx="258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exam</a:t>
            </a: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ination</a:t>
            </a:r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>
            <a:off x="1524000" y="3566160"/>
            <a:ext cx="258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demo</a:t>
            </a: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nstration</a:t>
            </a:r>
          </a:p>
        </p:txBody>
      </p:sp>
      <p:sp>
        <p:nvSpPr>
          <p:cNvPr id="44" name="Rectangle 19"/>
          <p:cNvSpPr>
            <a:spLocks noChangeArrowheads="1"/>
          </p:cNvSpPr>
          <p:nvPr/>
        </p:nvSpPr>
        <p:spPr bwMode="auto">
          <a:xfrm>
            <a:off x="1707315" y="4089380"/>
            <a:ext cx="22499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dorm</a:t>
            </a: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itory</a:t>
            </a:r>
          </a:p>
        </p:txBody>
      </p:sp>
      <p:sp>
        <p:nvSpPr>
          <p:cNvPr id="45" name="Rectangle 20"/>
          <p:cNvSpPr>
            <a:spLocks noChangeArrowheads="1"/>
          </p:cNvSpPr>
          <p:nvPr/>
        </p:nvSpPr>
        <p:spPr bwMode="auto">
          <a:xfrm>
            <a:off x="5473084" y="2705394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exam</a:t>
            </a:r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gray">
          <a:xfrm>
            <a:off x="5473084" y="1803380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ad/ advert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Candara" pitchFamily="34" charset="0"/>
              <a:cs typeface="Arial" charset="0"/>
            </a:endParaRPr>
          </a:p>
        </p:txBody>
      </p:sp>
      <p:sp>
        <p:nvSpPr>
          <p:cNvPr id="47" name="Rectangle 22"/>
          <p:cNvSpPr>
            <a:spLocks noChangeArrowheads="1"/>
          </p:cNvSpPr>
          <p:nvPr/>
        </p:nvSpPr>
        <p:spPr bwMode="gray">
          <a:xfrm>
            <a:off x="5508688" y="4650620"/>
            <a:ext cx="3711512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dorm</a:t>
            </a:r>
          </a:p>
        </p:txBody>
      </p:sp>
      <p:sp>
        <p:nvSpPr>
          <p:cNvPr id="48" name="Rectangle 23"/>
          <p:cNvSpPr>
            <a:spLocks noChangeArrowheads="1"/>
          </p:cNvSpPr>
          <p:nvPr/>
        </p:nvSpPr>
        <p:spPr bwMode="gray">
          <a:xfrm>
            <a:off x="5486648" y="3655346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01817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304800" y="2667000"/>
            <a:ext cx="9601200" cy="1295400"/>
          </a:xfr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600" dirty="0">
                <a:solidFill>
                  <a:schemeClr val="tx2"/>
                </a:solidFill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I. What is a word?</a:t>
            </a:r>
            <a:endParaRPr lang="en-US" sz="16600" dirty="0">
              <a:latin typeface="Segoe UI Black" pitchFamily="34" charset="0"/>
              <a:ea typeface="Segoe UI Black" pitchFamily="34" charset="0"/>
              <a:cs typeface="Segoe UI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620000" y="5943600"/>
            <a:ext cx="1371600" cy="6858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09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2"/>
          <p:cNvSpPr>
            <a:spLocks noChangeArrowheads="1"/>
          </p:cNvSpPr>
          <p:nvPr/>
        </p:nvSpPr>
        <p:spPr bwMode="gray">
          <a:xfrm>
            <a:off x="-1" y="393700"/>
            <a:ext cx="9184595" cy="7969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304800"/>
            <a:ext cx="9372600" cy="977900"/>
          </a:xfrm>
        </p:spPr>
        <p:txBody>
          <a:bodyPr/>
          <a:lstStyle/>
          <a:p>
            <a:pPr algn="r"/>
            <a:r>
              <a:rPr lang="en-US" sz="2800" dirty="0">
                <a:latin typeface="Meiryo" pitchFamily="34" charset="-128"/>
                <a:ea typeface="Meiryo" pitchFamily="34" charset="-128"/>
              </a:rPr>
              <a:t>2. The beginning part of the word is removed</a:t>
            </a:r>
          </a:p>
        </p:txBody>
      </p:sp>
      <p:sp>
        <p:nvSpPr>
          <p:cNvPr id="29" name="Freeform 4"/>
          <p:cNvSpPr>
            <a:spLocks/>
          </p:cNvSpPr>
          <p:nvPr/>
        </p:nvSpPr>
        <p:spPr bwMode="gray">
          <a:xfrm>
            <a:off x="4294691" y="1643043"/>
            <a:ext cx="1061401" cy="1370541"/>
          </a:xfrm>
          <a:custGeom>
            <a:avLst/>
            <a:gdLst>
              <a:gd name="T0" fmla="*/ 0 w 626"/>
              <a:gd name="T1" fmla="*/ 503 h 754"/>
              <a:gd name="T2" fmla="*/ 2 w 626"/>
              <a:gd name="T3" fmla="*/ 754 h 754"/>
              <a:gd name="T4" fmla="*/ 626 w 626"/>
              <a:gd name="T5" fmla="*/ 508 h 754"/>
              <a:gd name="T6" fmla="*/ 626 w 626"/>
              <a:gd name="T7" fmla="*/ 0 h 754"/>
              <a:gd name="T8" fmla="*/ 0 w 626"/>
              <a:gd name="T9" fmla="*/ 503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754">
                <a:moveTo>
                  <a:pt x="0" y="503"/>
                </a:moveTo>
                <a:lnTo>
                  <a:pt x="2" y="754"/>
                </a:lnTo>
                <a:lnTo>
                  <a:pt x="626" y="508"/>
                </a:lnTo>
                <a:lnTo>
                  <a:pt x="626" y="0"/>
                </a:lnTo>
                <a:lnTo>
                  <a:pt x="0" y="503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ltGray">
          <a:xfrm>
            <a:off x="4294691" y="2607498"/>
            <a:ext cx="1061401" cy="924572"/>
          </a:xfrm>
          <a:custGeom>
            <a:avLst/>
            <a:gdLst>
              <a:gd name="T0" fmla="*/ 0 w 626"/>
              <a:gd name="T1" fmla="*/ 253 h 510"/>
              <a:gd name="T2" fmla="*/ 2 w 626"/>
              <a:gd name="T3" fmla="*/ 504 h 510"/>
              <a:gd name="T4" fmla="*/ 626 w 626"/>
              <a:gd name="T5" fmla="*/ 510 h 510"/>
              <a:gd name="T6" fmla="*/ 624 w 626"/>
              <a:gd name="T7" fmla="*/ 0 h 510"/>
              <a:gd name="T8" fmla="*/ 0 w 626"/>
              <a:gd name="T9" fmla="*/ 253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510">
                <a:moveTo>
                  <a:pt x="0" y="253"/>
                </a:moveTo>
                <a:lnTo>
                  <a:pt x="2" y="504"/>
                </a:lnTo>
                <a:lnTo>
                  <a:pt x="626" y="510"/>
                </a:lnTo>
                <a:lnTo>
                  <a:pt x="624" y="0"/>
                </a:lnTo>
                <a:lnTo>
                  <a:pt x="0" y="253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gray">
          <a:xfrm>
            <a:off x="4294691" y="3568327"/>
            <a:ext cx="1061401" cy="920946"/>
          </a:xfrm>
          <a:custGeom>
            <a:avLst/>
            <a:gdLst>
              <a:gd name="T0" fmla="*/ 0 w 626"/>
              <a:gd name="T1" fmla="*/ 252 h 508"/>
              <a:gd name="T2" fmla="*/ 0 w 626"/>
              <a:gd name="T3" fmla="*/ 0 h 508"/>
              <a:gd name="T4" fmla="*/ 626 w 626"/>
              <a:gd name="T5" fmla="*/ 0 h 508"/>
              <a:gd name="T6" fmla="*/ 626 w 626"/>
              <a:gd name="T7" fmla="*/ 508 h 508"/>
              <a:gd name="T8" fmla="*/ 0 w 626"/>
              <a:gd name="T9" fmla="*/ 252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508">
                <a:moveTo>
                  <a:pt x="0" y="252"/>
                </a:moveTo>
                <a:lnTo>
                  <a:pt x="0" y="0"/>
                </a:lnTo>
                <a:lnTo>
                  <a:pt x="626" y="0"/>
                </a:lnTo>
                <a:lnTo>
                  <a:pt x="626" y="508"/>
                </a:lnTo>
                <a:lnTo>
                  <a:pt x="0" y="252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7"/>
          <p:cNvSpPr>
            <a:spLocks/>
          </p:cNvSpPr>
          <p:nvPr/>
        </p:nvSpPr>
        <p:spPr bwMode="gray">
          <a:xfrm>
            <a:off x="4294691" y="4079561"/>
            <a:ext cx="1054619" cy="1374167"/>
          </a:xfrm>
          <a:custGeom>
            <a:avLst/>
            <a:gdLst>
              <a:gd name="T0" fmla="*/ 0 w 622"/>
              <a:gd name="T1" fmla="*/ 252 h 758"/>
              <a:gd name="T2" fmla="*/ 2 w 622"/>
              <a:gd name="T3" fmla="*/ 0 h 758"/>
              <a:gd name="T4" fmla="*/ 622 w 622"/>
              <a:gd name="T5" fmla="*/ 252 h 758"/>
              <a:gd name="T6" fmla="*/ 622 w 622"/>
              <a:gd name="T7" fmla="*/ 758 h 758"/>
              <a:gd name="T8" fmla="*/ 0 w 622"/>
              <a:gd name="T9" fmla="*/ 252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758">
                <a:moveTo>
                  <a:pt x="0" y="252"/>
                </a:moveTo>
                <a:lnTo>
                  <a:pt x="2" y="0"/>
                </a:lnTo>
                <a:lnTo>
                  <a:pt x="622" y="252"/>
                </a:lnTo>
                <a:lnTo>
                  <a:pt x="622" y="758"/>
                </a:lnTo>
                <a:lnTo>
                  <a:pt x="0" y="252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gray">
          <a:xfrm>
            <a:off x="5378135" y="1643043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ltGray">
          <a:xfrm>
            <a:off x="5378134" y="2607498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gray">
          <a:xfrm>
            <a:off x="5378134" y="3562888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gray">
          <a:xfrm>
            <a:off x="5381526" y="4532783"/>
            <a:ext cx="2314675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gray">
          <a:xfrm>
            <a:off x="1371600" y="2551298"/>
            <a:ext cx="2879007" cy="46228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gray">
          <a:xfrm>
            <a:off x="1371600" y="3062532"/>
            <a:ext cx="2879007" cy="46228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gray">
          <a:xfrm>
            <a:off x="1371600" y="3568327"/>
            <a:ext cx="2879007" cy="462285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Rectangle 15"/>
          <p:cNvSpPr>
            <a:spLocks noChangeArrowheads="1"/>
          </p:cNvSpPr>
          <p:nvPr/>
        </p:nvSpPr>
        <p:spPr bwMode="gray">
          <a:xfrm>
            <a:off x="1371600" y="4079561"/>
            <a:ext cx="2879007" cy="462285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1371600" y="2575561"/>
            <a:ext cx="28790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omni</a:t>
            </a: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bus</a:t>
            </a:r>
            <a:endParaRPr lang="en-US" sz="2800" b="1" kern="0" dirty="0">
              <a:solidFill>
                <a:schemeClr val="tx1">
                  <a:lumMod val="95000"/>
                  <a:lumOff val="5000"/>
                </a:schemeClr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1550028" y="3102415"/>
            <a:ext cx="258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aero</a:t>
            </a: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plane</a:t>
            </a:r>
            <a:endParaRPr lang="en-US" sz="2800" b="1" kern="0" dirty="0">
              <a:solidFill>
                <a:schemeClr val="tx1">
                  <a:lumMod val="95000"/>
                  <a:lumOff val="5000"/>
                </a:schemeClr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>
            <a:off x="1524000" y="3566160"/>
            <a:ext cx="258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tele</a:t>
            </a: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phone</a:t>
            </a:r>
            <a:endParaRPr lang="en-US" sz="2800" b="1" kern="0" dirty="0">
              <a:solidFill>
                <a:schemeClr val="tx1">
                  <a:lumMod val="95000"/>
                  <a:lumOff val="5000"/>
                </a:schemeClr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44" name="Rectangle 19"/>
          <p:cNvSpPr>
            <a:spLocks noChangeArrowheads="1"/>
          </p:cNvSpPr>
          <p:nvPr/>
        </p:nvSpPr>
        <p:spPr bwMode="auto">
          <a:xfrm>
            <a:off x="1707315" y="4089380"/>
            <a:ext cx="22499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inter</a:t>
            </a: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net</a:t>
            </a:r>
            <a:endParaRPr lang="en-US" sz="2800" b="1" kern="0" dirty="0">
              <a:solidFill>
                <a:schemeClr val="tx1">
                  <a:lumMod val="95000"/>
                  <a:lumOff val="5000"/>
                </a:schemeClr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45" name="Rectangle 20"/>
          <p:cNvSpPr>
            <a:spLocks noChangeArrowheads="1"/>
          </p:cNvSpPr>
          <p:nvPr/>
        </p:nvSpPr>
        <p:spPr bwMode="auto">
          <a:xfrm>
            <a:off x="5473084" y="2705394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plane</a:t>
            </a:r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gray">
          <a:xfrm>
            <a:off x="5473084" y="1803380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bus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Candara" pitchFamily="34" charset="0"/>
              <a:cs typeface="Arial" charset="0"/>
            </a:endParaRPr>
          </a:p>
        </p:txBody>
      </p:sp>
      <p:sp>
        <p:nvSpPr>
          <p:cNvPr id="47" name="Rectangle 22"/>
          <p:cNvSpPr>
            <a:spLocks noChangeArrowheads="1"/>
          </p:cNvSpPr>
          <p:nvPr/>
        </p:nvSpPr>
        <p:spPr bwMode="gray">
          <a:xfrm>
            <a:off x="5508688" y="4650620"/>
            <a:ext cx="3711512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net</a:t>
            </a:r>
          </a:p>
        </p:txBody>
      </p:sp>
      <p:sp>
        <p:nvSpPr>
          <p:cNvPr id="48" name="Rectangle 23"/>
          <p:cNvSpPr>
            <a:spLocks noChangeArrowheads="1"/>
          </p:cNvSpPr>
          <p:nvPr/>
        </p:nvSpPr>
        <p:spPr bwMode="gray">
          <a:xfrm>
            <a:off x="5486648" y="3655346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phone</a:t>
            </a:r>
          </a:p>
        </p:txBody>
      </p:sp>
    </p:spTree>
    <p:extLst>
      <p:ext uri="{BB962C8B-B14F-4D97-AF65-F5344CB8AC3E}">
        <p14:creationId xmlns:p14="http://schemas.microsoft.com/office/powerpoint/2010/main" val="235802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2"/>
          <p:cNvSpPr>
            <a:spLocks noChangeArrowheads="1"/>
          </p:cNvSpPr>
          <p:nvPr/>
        </p:nvSpPr>
        <p:spPr bwMode="gray">
          <a:xfrm>
            <a:off x="-1" y="393700"/>
            <a:ext cx="9184595" cy="7969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91" y="276705"/>
            <a:ext cx="9372600" cy="977900"/>
          </a:xfrm>
        </p:spPr>
        <p:txBody>
          <a:bodyPr/>
          <a:lstStyle/>
          <a:p>
            <a:r>
              <a:rPr lang="en-US" sz="2800" dirty="0">
                <a:latin typeface="Meiryo" pitchFamily="34" charset="-128"/>
                <a:ea typeface="Meiryo" pitchFamily="34" charset="-128"/>
              </a:rPr>
              <a:t>3. Both ends of the word are clipped</a:t>
            </a:r>
          </a:p>
        </p:txBody>
      </p:sp>
      <p:sp>
        <p:nvSpPr>
          <p:cNvPr id="29" name="Freeform 4"/>
          <p:cNvSpPr>
            <a:spLocks/>
          </p:cNvSpPr>
          <p:nvPr/>
        </p:nvSpPr>
        <p:spPr bwMode="gray">
          <a:xfrm>
            <a:off x="4294691" y="1643043"/>
            <a:ext cx="1061401" cy="1370541"/>
          </a:xfrm>
          <a:custGeom>
            <a:avLst/>
            <a:gdLst>
              <a:gd name="T0" fmla="*/ 0 w 626"/>
              <a:gd name="T1" fmla="*/ 503 h 754"/>
              <a:gd name="T2" fmla="*/ 2 w 626"/>
              <a:gd name="T3" fmla="*/ 754 h 754"/>
              <a:gd name="T4" fmla="*/ 626 w 626"/>
              <a:gd name="T5" fmla="*/ 508 h 754"/>
              <a:gd name="T6" fmla="*/ 626 w 626"/>
              <a:gd name="T7" fmla="*/ 0 h 754"/>
              <a:gd name="T8" fmla="*/ 0 w 626"/>
              <a:gd name="T9" fmla="*/ 503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754">
                <a:moveTo>
                  <a:pt x="0" y="503"/>
                </a:moveTo>
                <a:lnTo>
                  <a:pt x="2" y="754"/>
                </a:lnTo>
                <a:lnTo>
                  <a:pt x="626" y="508"/>
                </a:lnTo>
                <a:lnTo>
                  <a:pt x="626" y="0"/>
                </a:lnTo>
                <a:lnTo>
                  <a:pt x="0" y="503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ltGray">
          <a:xfrm>
            <a:off x="4294691" y="2607498"/>
            <a:ext cx="1061401" cy="924572"/>
          </a:xfrm>
          <a:custGeom>
            <a:avLst/>
            <a:gdLst>
              <a:gd name="T0" fmla="*/ 0 w 626"/>
              <a:gd name="T1" fmla="*/ 253 h 510"/>
              <a:gd name="T2" fmla="*/ 2 w 626"/>
              <a:gd name="T3" fmla="*/ 504 h 510"/>
              <a:gd name="T4" fmla="*/ 626 w 626"/>
              <a:gd name="T5" fmla="*/ 510 h 510"/>
              <a:gd name="T6" fmla="*/ 624 w 626"/>
              <a:gd name="T7" fmla="*/ 0 h 510"/>
              <a:gd name="T8" fmla="*/ 0 w 626"/>
              <a:gd name="T9" fmla="*/ 253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510">
                <a:moveTo>
                  <a:pt x="0" y="253"/>
                </a:moveTo>
                <a:lnTo>
                  <a:pt x="2" y="504"/>
                </a:lnTo>
                <a:lnTo>
                  <a:pt x="626" y="510"/>
                </a:lnTo>
                <a:lnTo>
                  <a:pt x="624" y="0"/>
                </a:lnTo>
                <a:lnTo>
                  <a:pt x="0" y="253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gray">
          <a:xfrm>
            <a:off x="4294691" y="3568327"/>
            <a:ext cx="1061401" cy="920946"/>
          </a:xfrm>
          <a:custGeom>
            <a:avLst/>
            <a:gdLst>
              <a:gd name="T0" fmla="*/ 0 w 626"/>
              <a:gd name="T1" fmla="*/ 252 h 508"/>
              <a:gd name="T2" fmla="*/ 0 w 626"/>
              <a:gd name="T3" fmla="*/ 0 h 508"/>
              <a:gd name="T4" fmla="*/ 626 w 626"/>
              <a:gd name="T5" fmla="*/ 0 h 508"/>
              <a:gd name="T6" fmla="*/ 626 w 626"/>
              <a:gd name="T7" fmla="*/ 508 h 508"/>
              <a:gd name="T8" fmla="*/ 0 w 626"/>
              <a:gd name="T9" fmla="*/ 252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6" h="508">
                <a:moveTo>
                  <a:pt x="0" y="252"/>
                </a:moveTo>
                <a:lnTo>
                  <a:pt x="0" y="0"/>
                </a:lnTo>
                <a:lnTo>
                  <a:pt x="626" y="0"/>
                </a:lnTo>
                <a:lnTo>
                  <a:pt x="626" y="508"/>
                </a:lnTo>
                <a:lnTo>
                  <a:pt x="0" y="252"/>
                </a:lnTo>
                <a:close/>
              </a:path>
            </a:pathLst>
          </a:custGeom>
          <a:solidFill>
            <a:srgbClr val="889EE4">
              <a:lumMod val="40000"/>
              <a:lumOff val="6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gray">
          <a:xfrm>
            <a:off x="5378135" y="1643043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ltGray">
          <a:xfrm>
            <a:off x="5378134" y="2607498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gray">
          <a:xfrm>
            <a:off x="5378134" y="3562888"/>
            <a:ext cx="2318066" cy="928197"/>
          </a:xfrm>
          <a:prstGeom prst="rect">
            <a:avLst/>
          </a:prstGeom>
          <a:solidFill>
            <a:srgbClr val="889EE4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gray">
          <a:xfrm>
            <a:off x="1371600" y="2551298"/>
            <a:ext cx="2879007" cy="46228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gray">
          <a:xfrm>
            <a:off x="1371600" y="3062532"/>
            <a:ext cx="2879007" cy="46228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gray">
          <a:xfrm>
            <a:off x="1371600" y="3568327"/>
            <a:ext cx="2879007" cy="462285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A3B2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1371600" y="2575561"/>
            <a:ext cx="28790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in</a:t>
            </a: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flu</a:t>
            </a: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enza</a:t>
            </a: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1550028" y="3102415"/>
            <a:ext cx="258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re</a:t>
            </a: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frig</a:t>
            </a: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erator</a:t>
            </a:r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>
            <a:off x="1524000" y="3566160"/>
            <a:ext cx="2587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E</a:t>
            </a: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liz</a:t>
            </a:r>
            <a:r>
              <a:rPr 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  <a:cs typeface="Arial" charset="0"/>
              </a:rPr>
              <a:t>abeth</a:t>
            </a:r>
          </a:p>
        </p:txBody>
      </p:sp>
      <p:sp>
        <p:nvSpPr>
          <p:cNvPr id="45" name="Rectangle 20"/>
          <p:cNvSpPr>
            <a:spLocks noChangeArrowheads="1"/>
          </p:cNvSpPr>
          <p:nvPr/>
        </p:nvSpPr>
        <p:spPr bwMode="auto">
          <a:xfrm>
            <a:off x="5473084" y="2705394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fridge</a:t>
            </a:r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gray">
          <a:xfrm>
            <a:off x="5473084" y="1803380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flu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Candara" pitchFamily="34" charset="0"/>
              <a:cs typeface="Arial" charset="0"/>
            </a:endParaRPr>
          </a:p>
        </p:txBody>
      </p:sp>
      <p:sp>
        <p:nvSpPr>
          <p:cNvPr id="48" name="Rectangle 23"/>
          <p:cNvSpPr>
            <a:spLocks noChangeArrowheads="1"/>
          </p:cNvSpPr>
          <p:nvPr/>
        </p:nvSpPr>
        <p:spPr bwMode="gray">
          <a:xfrm>
            <a:off x="5486648" y="3655346"/>
            <a:ext cx="3711511" cy="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0000"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Liz</a:t>
            </a:r>
          </a:p>
        </p:txBody>
      </p:sp>
    </p:spTree>
    <p:extLst>
      <p:ext uri="{BB962C8B-B14F-4D97-AF65-F5344CB8AC3E}">
        <p14:creationId xmlns:p14="http://schemas.microsoft.com/office/powerpoint/2010/main" val="33532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5" grpId="0"/>
      <p:bldP spid="46" grpId="0"/>
      <p:bldP spid="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G_TextBox 26" hidden="1"/>
          <p:cNvSpPr txBox="1"/>
          <p:nvPr/>
        </p:nvSpPr>
        <p:spPr>
          <a:xfrm>
            <a:off x="6908832" y="6581001"/>
            <a:ext cx="2235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Designed by Guild Design Inc.</a:t>
            </a:r>
          </a:p>
        </p:txBody>
      </p:sp>
      <p:sp>
        <p:nvSpPr>
          <p:cNvPr id="43" name="Rounded Rectangle 42"/>
          <p:cNvSpPr/>
          <p:nvPr/>
        </p:nvSpPr>
        <p:spPr bwMode="gray">
          <a:xfrm>
            <a:off x="187912" y="2709518"/>
            <a:ext cx="8803688" cy="1558369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FFFFFF"/>
              </a:gs>
            </a:gsLst>
            <a:lin ang="16200000" scaled="1"/>
            <a:tileRect/>
          </a:gradFill>
          <a:ln>
            <a:solidFill>
              <a:schemeClr val="accent5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1271588" indent="-342900">
              <a:lnSpc>
                <a:spcPts val="2800"/>
              </a:lnSpc>
              <a:spcBef>
                <a:spcPts val="3000"/>
              </a:spcBef>
              <a:buFont typeface="Wingdings" pitchFamily="2" charset="2"/>
              <a:buChar char="§"/>
            </a:pPr>
            <a:endParaRPr lang="en-US" sz="2000" b="1" dirty="0">
              <a:solidFill>
                <a:schemeClr val="accent2">
                  <a:lumMod val="50000"/>
                </a:schemeClr>
              </a:solidFill>
              <a:latin typeface="Meiryo" pitchFamily="34" charset="-128"/>
              <a:ea typeface="Meiryo" pitchFamily="34" charset="-128"/>
              <a:cs typeface="Arial" pitchFamily="34" charset="0"/>
            </a:endParaRPr>
          </a:p>
          <a:p>
            <a:pPr marL="1271588" indent="-342900">
              <a:lnSpc>
                <a:spcPts val="28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Meiryo" pitchFamily="34" charset="-128"/>
                <a:ea typeface="Meiryo" pitchFamily="34" charset="-128"/>
                <a:cs typeface="Arial" pitchFamily="34" charset="0"/>
              </a:rPr>
              <a:t>BBC (British Broadcasting Corporation)</a:t>
            </a:r>
          </a:p>
          <a:p>
            <a:pPr marL="1271588" indent="-342900">
              <a:lnSpc>
                <a:spcPts val="2800"/>
              </a:lnSpc>
              <a:buFont typeface="Wingdings" pitchFamily="2" charset="2"/>
              <a:buChar char="§"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Meiryo" pitchFamily="34" charset="-128"/>
                <a:ea typeface="Meiryo" pitchFamily="34" charset="-128"/>
                <a:cs typeface="Arial" pitchFamily="34" charset="0"/>
              </a:rPr>
              <a:t>VOA (Voice of America)</a:t>
            </a:r>
          </a:p>
          <a:p>
            <a:pPr marL="1271588" indent="-342900">
              <a:lnSpc>
                <a:spcPts val="2800"/>
              </a:lnSpc>
              <a:buFont typeface="Wingdings" pitchFamily="2" charset="2"/>
              <a:buChar char="§"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Meiryo" pitchFamily="34" charset="-128"/>
                <a:ea typeface="Meiryo" pitchFamily="34" charset="-128"/>
                <a:cs typeface="Arial" pitchFamily="34" charset="0"/>
              </a:rPr>
              <a:t>S.O.S (Save Our Souls)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Meiryo" pitchFamily="34" charset="-128"/>
              <a:ea typeface="Meiryo" pitchFamily="34" charset="-128"/>
            </a:endParaRPr>
          </a:p>
        </p:txBody>
      </p:sp>
      <p:sp>
        <p:nvSpPr>
          <p:cNvPr id="45" name="Rounded Rectangle 44"/>
          <p:cNvSpPr/>
          <p:nvPr/>
        </p:nvSpPr>
        <p:spPr bwMode="gray">
          <a:xfrm>
            <a:off x="1143001" y="2438400"/>
            <a:ext cx="6934199" cy="509418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eiryo" pitchFamily="34" charset="-128"/>
                <a:ea typeface="Meiryo" pitchFamily="34" charset="-128"/>
                <a:cs typeface="Arial" pitchFamily="34" charset="0"/>
              </a:rPr>
              <a:t>The initials are pronounced separately</a:t>
            </a:r>
          </a:p>
        </p:txBody>
      </p:sp>
      <p:sp>
        <p:nvSpPr>
          <p:cNvPr id="46" name="Rounded Rectangle 45"/>
          <p:cNvSpPr/>
          <p:nvPr/>
        </p:nvSpPr>
        <p:spPr bwMode="gray">
          <a:xfrm>
            <a:off x="187912" y="4766231"/>
            <a:ext cx="8803688" cy="1558369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rgbClr val="FFFFFF"/>
              </a:gs>
            </a:gsLst>
            <a:lin ang="16200000" scaled="1"/>
            <a:tileRect/>
          </a:gradFill>
          <a:ln>
            <a:solidFill>
              <a:schemeClr val="accent3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§"/>
            </a:pPr>
            <a:endParaRPr lang="en-US" sz="2000" b="1" dirty="0">
              <a:solidFill>
                <a:schemeClr val="accent3">
                  <a:lumMod val="50000"/>
                </a:schemeClr>
              </a:solidFill>
              <a:latin typeface="Meiryo" pitchFamily="34" charset="-128"/>
              <a:ea typeface="Meiryo" pitchFamily="34" charset="-128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endParaRPr lang="en-US" sz="2000" b="1" dirty="0">
              <a:solidFill>
                <a:schemeClr val="accent3">
                  <a:lumMod val="50000"/>
                </a:schemeClr>
              </a:solidFill>
              <a:latin typeface="Meiryo" pitchFamily="34" charset="-128"/>
              <a:ea typeface="Meiryo" pitchFamily="34" charset="-128"/>
              <a:cs typeface="Arial" pitchFamily="34" charset="0"/>
            </a:endParaRPr>
          </a:p>
          <a:p>
            <a:pPr marL="168275" indent="-168275">
              <a:buFont typeface="Wingdings" pitchFamily="2" charset="2"/>
              <a:buChar char="§"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Meiryo" pitchFamily="34" charset="-128"/>
                <a:ea typeface="Meiryo" pitchFamily="34" charset="-128"/>
                <a:cs typeface="Arial" pitchFamily="34" charset="0"/>
              </a:rPr>
              <a:t>ASEAN /əˈziːən/ (Association of South East Asian Nations)</a:t>
            </a:r>
          </a:p>
          <a:p>
            <a:pPr marL="168275" indent="-168275">
              <a:buFont typeface="Wingdings" pitchFamily="2" charset="2"/>
              <a:buChar char="§"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Meiryo" pitchFamily="34" charset="-128"/>
                <a:ea typeface="Meiryo" pitchFamily="34" charset="-128"/>
                <a:cs typeface="Arial" pitchFamily="34" charset="0"/>
              </a:rPr>
              <a:t>laser /ˈleɪzə/ (light amplification by stimulated emisssion of radiation) 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Meiryo" pitchFamily="34" charset="-128"/>
              <a:ea typeface="Meiryo" pitchFamily="34" charset="-128"/>
            </a:endParaRPr>
          </a:p>
        </p:txBody>
      </p:sp>
      <p:sp>
        <p:nvSpPr>
          <p:cNvPr id="47" name="Rounded Rectangle 46"/>
          <p:cNvSpPr/>
          <p:nvPr/>
        </p:nvSpPr>
        <p:spPr bwMode="gray">
          <a:xfrm>
            <a:off x="786220" y="4381501"/>
            <a:ext cx="7948960" cy="890588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eiryo" pitchFamily="34" charset="-128"/>
                <a:ea typeface="Meiryo" pitchFamily="34" charset="-128"/>
                <a:cs typeface="Arial" pitchFamily="34" charset="0"/>
              </a:rPr>
              <a:t>The initials are pronounced as the spelled words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5. </a:t>
            </a:r>
            <a:r>
              <a:rPr lang="en-US" sz="4800" dirty="0" err="1">
                <a:latin typeface="Meiryo UI" pitchFamily="34" charset="-128"/>
                <a:ea typeface="Meiryo UI" pitchFamily="34" charset="-128"/>
              </a:rPr>
              <a:t>Acronymy</a:t>
            </a:r>
            <a:endParaRPr lang="en-US" sz="4800" dirty="0">
              <a:latin typeface="Meiryo UI" pitchFamily="34" charset="-128"/>
              <a:ea typeface="Meiryo UI" pitchFamily="34" charset="-128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76200" y="990598"/>
            <a:ext cx="8839200" cy="1200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  <a:latin typeface="Khmer UI" pitchFamily="34" charset="0"/>
                <a:ea typeface="Meiryo UI" pitchFamily="34" charset="-128"/>
                <a:cs typeface="Khmer UI" pitchFamily="34" charset="0"/>
              </a:rPr>
              <a:t>Acronymy is the process whereby a word is formed from the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rPr>
              <a:t>initials or beginning segments</a:t>
            </a:r>
            <a:r>
              <a:rPr lang="en-US" sz="2400" b="1" dirty="0">
                <a:solidFill>
                  <a:srgbClr val="000000"/>
                </a:solidFill>
                <a:latin typeface="Khmer UI" pitchFamily="34" charset="0"/>
                <a:ea typeface="Meiryo UI" pitchFamily="34" charset="-128"/>
                <a:cs typeface="Khmer UI" pitchFamily="34" charset="0"/>
              </a:rPr>
              <a:t> of a succession of words.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Khmer UI" pitchFamily="34" charset="0"/>
              <a:ea typeface="Meiryo UI" pitchFamily="34" charset="-128"/>
              <a:cs typeface="Khmer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59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46" grpId="0" animBg="1"/>
      <p:bldP spid="47" grpId="0" animBg="1"/>
      <p:bldP spid="12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727953" y="100181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6. Conversion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9560" y="3886203"/>
            <a:ext cx="4084020" cy="2794735"/>
            <a:chOff x="2786953" y="2046288"/>
            <a:chExt cx="4841090" cy="952438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4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786953" y="2276998"/>
              <a:ext cx="4841090" cy="503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the process of 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shifting</a:t>
              </a: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a word </a:t>
              </a:r>
              <a:r>
                <a:rPr lang="en-US" sz="2000" b="1" dirty="0">
                  <a:solidFill>
                    <a:srgbClr val="0070C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from one word class to another </a:t>
              </a: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without adding affix</a:t>
              </a:r>
              <a:endParaRPr lang="en-US" sz="20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59913" y="3864396"/>
            <a:ext cx="4084020" cy="2816538"/>
            <a:chOff x="2786953" y="2046288"/>
            <a:chExt cx="4841090" cy="952438"/>
          </a:xfrm>
        </p:grpSpPr>
        <p:sp>
          <p:nvSpPr>
            <p:cNvPr id="22" name="AutoShape 3"/>
            <p:cNvSpPr>
              <a:spLocks noChangeArrowheads="1"/>
            </p:cNvSpPr>
            <p:nvPr/>
          </p:nvSpPr>
          <p:spPr bwMode="gray">
            <a:xfrm>
              <a:off x="2807294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gray">
            <a:xfrm>
              <a:off x="2786953" y="2142912"/>
              <a:ext cx="4841090" cy="811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the process by which a word, in the course of 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changing</a:t>
              </a: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its 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grammatical function</a:t>
              </a: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, may undergo a </a:t>
              </a:r>
              <a:r>
                <a:rPr lang="en-US" sz="2000" b="1" dirty="0">
                  <a:solidFill>
                    <a:srgbClr val="0070C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slight change</a:t>
              </a: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of </a:t>
              </a:r>
              <a:r>
                <a:rPr lang="en-US" sz="2000" b="1" dirty="0">
                  <a:solidFill>
                    <a:srgbClr val="0070C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pronunciation</a:t>
              </a: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or </a:t>
              </a:r>
              <a:r>
                <a:rPr lang="en-US" sz="2000" b="1" dirty="0">
                  <a:solidFill>
                    <a:srgbClr val="0070C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spelling</a:t>
              </a:r>
            </a:p>
          </p:txBody>
        </p: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60851077"/>
              </p:ext>
            </p:extLst>
          </p:nvPr>
        </p:nvGraphicFramePr>
        <p:xfrm>
          <a:off x="304800" y="762000"/>
          <a:ext cx="8503620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1365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727953" y="100181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6. Conversion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52400" y="3775466"/>
            <a:ext cx="4084020" cy="3016210"/>
            <a:chOff x="2766612" y="2008549"/>
            <a:chExt cx="4841090" cy="1027916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4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766612" y="2008549"/>
              <a:ext cx="4841090" cy="1027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VERB </a:t>
              </a: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  <a:sym typeface="Wingdings" panose="05000000000000000000" pitchFamily="2" charset="2"/>
                </a:rPr>
                <a:t> NOUN: doubt, love,…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  <a:sym typeface="Wingdings" panose="05000000000000000000" pitchFamily="2" charset="2"/>
                </a:rPr>
                <a:t>ADJ  NOUN: daily, married,…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  <a:sym typeface="Wingdings" panose="05000000000000000000" pitchFamily="2" charset="2"/>
                </a:rPr>
                <a:t>NOUN  VERB: bottle, ship, …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  <a:sym typeface="Wingdings" panose="05000000000000000000" pitchFamily="2" charset="2"/>
                </a:rPr>
                <a:t>ADJ  VERB: calm, dry, …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  <a:sym typeface="Wingdings" panose="05000000000000000000" pitchFamily="2" charset="2"/>
                </a:rPr>
                <a:t>OTHERS: must, run</a:t>
              </a:r>
              <a:endParaRPr lang="en-US" sz="20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77073" y="3864398"/>
            <a:ext cx="4084020" cy="3266614"/>
            <a:chOff x="2807294" y="2046288"/>
            <a:chExt cx="4841090" cy="1104635"/>
          </a:xfrm>
        </p:grpSpPr>
        <p:sp>
          <p:nvSpPr>
            <p:cNvPr id="22" name="AutoShape 3"/>
            <p:cNvSpPr>
              <a:spLocks noChangeArrowheads="1"/>
            </p:cNvSpPr>
            <p:nvPr/>
          </p:nvSpPr>
          <p:spPr bwMode="gray">
            <a:xfrm>
              <a:off x="2807294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gray">
            <a:xfrm>
              <a:off x="2807294" y="2130964"/>
              <a:ext cx="4841090" cy="10199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contrast (v, n)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present (v, n)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record (v, n)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0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…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endParaRPr lang="en-US" sz="2000" b="1" dirty="0">
                <a:solidFill>
                  <a:srgbClr val="0070C0"/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graphicFrame>
        <p:nvGraphicFramePr>
          <p:cNvPr id="2" name="Diagram 1"/>
          <p:cNvGraphicFramePr/>
          <p:nvPr/>
        </p:nvGraphicFramePr>
        <p:xfrm>
          <a:off x="304800" y="762000"/>
          <a:ext cx="8503620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3234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2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7. Affixation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" y="1905000"/>
            <a:ext cx="9067799" cy="1219200"/>
            <a:chOff x="2766612" y="2046287"/>
            <a:chExt cx="4841090" cy="952439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4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766612" y="2046287"/>
              <a:ext cx="4841090" cy="9376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Affixation is the process by which </a:t>
              </a:r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an affix 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is </a:t>
              </a:r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added to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</a:t>
              </a:r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a base 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to form a </a:t>
              </a:r>
              <a:r>
                <a:rPr lang="en-US" sz="2400" b="1" dirty="0">
                  <a:solidFill>
                    <a:srgbClr val="0070C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new word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.</a:t>
              </a:r>
              <a:endParaRPr lang="en-US" sz="24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sp>
        <p:nvSpPr>
          <p:cNvPr id="9" name="AutoShape 15"/>
          <p:cNvSpPr>
            <a:spLocks noChangeArrowheads="1"/>
          </p:cNvSpPr>
          <p:nvPr/>
        </p:nvSpPr>
        <p:spPr bwMode="gray">
          <a:xfrm>
            <a:off x="6001910" y="3831441"/>
            <a:ext cx="2227689" cy="180735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4975813" y="3505200"/>
            <a:ext cx="1330524" cy="1317377"/>
            <a:chOff x="3081" y="1975"/>
            <a:chExt cx="743" cy="743"/>
          </a:xfrm>
        </p:grpSpPr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3081" y="1975"/>
              <a:ext cx="743" cy="743"/>
            </a:xfrm>
            <a:prstGeom prst="ellipse">
              <a:avLst/>
            </a:prstGeom>
            <a:solidFill>
              <a:schemeClr val="hlink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gray">
            <a:xfrm>
              <a:off x="3113" y="2009"/>
              <a:ext cx="680" cy="67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45098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5143182" y="3805678"/>
            <a:ext cx="9957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pro-</a:t>
            </a:r>
          </a:p>
        </p:txBody>
      </p:sp>
      <p:sp>
        <p:nvSpPr>
          <p:cNvPr id="14" name="AutoShape 20"/>
          <p:cNvSpPr>
            <a:spLocks noChangeArrowheads="1"/>
          </p:cNvSpPr>
          <p:nvPr/>
        </p:nvSpPr>
        <p:spPr bwMode="gray">
          <a:xfrm>
            <a:off x="914400" y="3831440"/>
            <a:ext cx="2227689" cy="180735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2809010" y="3505200"/>
            <a:ext cx="1330524" cy="1317377"/>
            <a:chOff x="1871" y="1975"/>
            <a:chExt cx="743" cy="743"/>
          </a:xfrm>
        </p:grpSpPr>
        <p:sp>
          <p:nvSpPr>
            <p:cNvPr id="16" name="Oval 22"/>
            <p:cNvSpPr>
              <a:spLocks noChangeArrowheads="1"/>
            </p:cNvSpPr>
            <p:nvPr/>
          </p:nvSpPr>
          <p:spPr bwMode="gray">
            <a:xfrm>
              <a:off x="1871" y="1975"/>
              <a:ext cx="743" cy="743"/>
            </a:xfrm>
            <a:prstGeom prst="ellipse">
              <a:avLst/>
            </a:prstGeom>
            <a:solidFill>
              <a:schemeClr val="accent1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23"/>
            <p:cNvSpPr>
              <a:spLocks noChangeArrowheads="1"/>
            </p:cNvSpPr>
            <p:nvPr/>
          </p:nvSpPr>
          <p:spPr bwMode="gray">
            <a:xfrm>
              <a:off x="1903" y="2009"/>
              <a:ext cx="680" cy="67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45098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3124245" y="3818559"/>
            <a:ext cx="69442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-</a:t>
            </a:r>
            <a:r>
              <a:rPr lang="en-US" sz="3600" b="1" dirty="0" err="1">
                <a:solidFill>
                  <a:srgbClr val="000000"/>
                </a:solidFill>
                <a:latin typeface="Candara" pitchFamily="34" charset="0"/>
                <a:cs typeface="Arial" charset="0"/>
              </a:rPr>
              <a:t>fy</a:t>
            </a:r>
            <a:endParaRPr lang="en-US" sz="3600" b="1" dirty="0">
              <a:solidFill>
                <a:srgbClr val="000000"/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19" name="Rectangle 26"/>
          <p:cNvSpPr>
            <a:spLocks noChangeArrowheads="1"/>
          </p:cNvSpPr>
          <p:nvPr/>
        </p:nvSpPr>
        <p:spPr bwMode="auto">
          <a:xfrm>
            <a:off x="6324600" y="3911712"/>
            <a:ext cx="212419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prochoice</a:t>
            </a:r>
          </a:p>
          <a:p>
            <a:pPr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prolife</a:t>
            </a:r>
          </a:p>
          <a:p>
            <a:pPr>
              <a:spcBef>
                <a:spcPct val="50000"/>
              </a:spcBef>
              <a:buSzPct val="80000"/>
            </a:pPr>
            <a:r>
              <a:rPr lang="en-US" sz="2400" dirty="0" err="1">
                <a:latin typeface="Candara" pitchFamily="34" charset="0"/>
                <a:cs typeface="Arial" charset="0"/>
              </a:rPr>
              <a:t>promarket</a:t>
            </a:r>
            <a:endParaRPr lang="en-US" sz="2400" dirty="0">
              <a:latin typeface="Candara" pitchFamily="34" charset="0"/>
              <a:cs typeface="Arial" charset="0"/>
            </a:endParaRPr>
          </a:p>
        </p:txBody>
      </p: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1018263" y="3911712"/>
            <a:ext cx="168867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beautify</a:t>
            </a:r>
          </a:p>
          <a:p>
            <a:pPr algn="r"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purify</a:t>
            </a:r>
          </a:p>
          <a:p>
            <a:pPr algn="r"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electrify</a:t>
            </a:r>
          </a:p>
        </p:txBody>
      </p:sp>
    </p:spTree>
    <p:extLst>
      <p:ext uri="{BB962C8B-B14F-4D97-AF65-F5344CB8AC3E}">
        <p14:creationId xmlns:p14="http://schemas.microsoft.com/office/powerpoint/2010/main" val="210596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9" grpId="0" animBg="1"/>
      <p:bldP spid="13" grpId="0"/>
      <p:bldP spid="14" grpId="0" animBg="1"/>
      <p:bldP spid="18" grpId="0"/>
      <p:bldP spid="19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2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8. Back-formation (Reversion)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" y="1905000"/>
            <a:ext cx="9067799" cy="1447800"/>
            <a:chOff x="2766612" y="2046287"/>
            <a:chExt cx="4841090" cy="952439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4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766612" y="2046287"/>
              <a:ext cx="4841090" cy="789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Back-formation is the process of deriving words by </a:t>
              </a:r>
              <a:r>
                <a:rPr lang="en-US" sz="2400" b="1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removing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what is thought to be a </a:t>
              </a:r>
              <a:r>
                <a:rPr lang="en-US" sz="2400" b="1" dirty="0">
                  <a:solidFill>
                    <a:schemeClr val="accent4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suffix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from an existing word.</a:t>
              </a:r>
              <a:endParaRPr lang="en-US" sz="24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110882" y="4598637"/>
            <a:ext cx="9039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dirty="0">
                <a:latin typeface="Candara" pitchFamily="34" charset="0"/>
                <a:cs typeface="Arial" charset="0"/>
              </a:rPr>
              <a:t>=&gt;</a:t>
            </a:r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gray">
          <a:xfrm>
            <a:off x="6001910" y="4822041"/>
            <a:ext cx="2227689" cy="62056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4975813" y="4495800"/>
            <a:ext cx="1330524" cy="1317377"/>
            <a:chOff x="3081" y="1975"/>
            <a:chExt cx="743" cy="743"/>
          </a:xfrm>
        </p:grpSpPr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3081" y="1975"/>
              <a:ext cx="743" cy="743"/>
            </a:xfrm>
            <a:prstGeom prst="ellipse">
              <a:avLst/>
            </a:prstGeom>
            <a:solidFill>
              <a:schemeClr val="hlink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gray">
            <a:xfrm>
              <a:off x="3113" y="2009"/>
              <a:ext cx="680" cy="67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45098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5096555" y="4933890"/>
            <a:ext cx="11015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sightsee</a:t>
            </a:r>
          </a:p>
        </p:txBody>
      </p:sp>
      <p:sp>
        <p:nvSpPr>
          <p:cNvPr id="14" name="AutoShape 20"/>
          <p:cNvSpPr>
            <a:spLocks noChangeArrowheads="1"/>
          </p:cNvSpPr>
          <p:nvPr/>
        </p:nvSpPr>
        <p:spPr bwMode="gray">
          <a:xfrm>
            <a:off x="914400" y="4822041"/>
            <a:ext cx="2227689" cy="62056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2809010" y="4495800"/>
            <a:ext cx="1330524" cy="1317377"/>
            <a:chOff x="1871" y="1975"/>
            <a:chExt cx="743" cy="743"/>
          </a:xfrm>
        </p:grpSpPr>
        <p:sp>
          <p:nvSpPr>
            <p:cNvPr id="16" name="Oval 22"/>
            <p:cNvSpPr>
              <a:spLocks noChangeArrowheads="1"/>
            </p:cNvSpPr>
            <p:nvPr/>
          </p:nvSpPr>
          <p:spPr bwMode="gray">
            <a:xfrm>
              <a:off x="1871" y="1975"/>
              <a:ext cx="743" cy="743"/>
            </a:xfrm>
            <a:prstGeom prst="ellipse">
              <a:avLst/>
            </a:prstGeom>
            <a:solidFill>
              <a:schemeClr val="accent1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23"/>
            <p:cNvSpPr>
              <a:spLocks noChangeArrowheads="1"/>
            </p:cNvSpPr>
            <p:nvPr/>
          </p:nvSpPr>
          <p:spPr bwMode="gray">
            <a:xfrm>
              <a:off x="1903" y="2009"/>
              <a:ext cx="680" cy="67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45098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2744092" y="4916956"/>
            <a:ext cx="14478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sightseeing</a:t>
            </a:r>
          </a:p>
        </p:txBody>
      </p:sp>
      <p:sp>
        <p:nvSpPr>
          <p:cNvPr id="19" name="Rectangle 26"/>
          <p:cNvSpPr>
            <a:spLocks noChangeArrowheads="1"/>
          </p:cNvSpPr>
          <p:nvPr/>
        </p:nvSpPr>
        <p:spPr bwMode="auto">
          <a:xfrm>
            <a:off x="6324600" y="4902312"/>
            <a:ext cx="21241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verb</a:t>
            </a:r>
          </a:p>
        </p:txBody>
      </p: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1018263" y="4902312"/>
            <a:ext cx="16886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BB59"/>
                    </a:gs>
                    <a:gs pos="92999">
                      <a:srgbClr val="C3D69B"/>
                    </a:gs>
                    <a:gs pos="100000">
                      <a:srgbClr val="C3D69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SzPct val="80000"/>
            </a:pPr>
            <a:r>
              <a:rPr lang="en-US" sz="2400" dirty="0">
                <a:latin typeface="Candara" pitchFamily="34" charset="0"/>
                <a:cs typeface="Arial" charset="0"/>
              </a:rPr>
              <a:t>noun</a:t>
            </a:r>
          </a:p>
        </p:txBody>
      </p:sp>
    </p:spTree>
    <p:extLst>
      <p:ext uri="{BB962C8B-B14F-4D97-AF65-F5344CB8AC3E}">
        <p14:creationId xmlns:p14="http://schemas.microsoft.com/office/powerpoint/2010/main" val="6709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6" grpId="0"/>
      <p:bldP spid="9" grpId="0" animBg="1"/>
      <p:bldP spid="13" grpId="0"/>
      <p:bldP spid="14" grpId="0" animBg="1"/>
      <p:bldP spid="18" grpId="0"/>
      <p:bldP spid="19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2"/>
            <a:ext cx="8229600" cy="977900"/>
          </a:xfrm>
        </p:spPr>
        <p:txBody>
          <a:bodyPr/>
          <a:lstStyle/>
          <a:p>
            <a:pPr algn="r"/>
            <a:r>
              <a:rPr lang="en-US" sz="4800" dirty="0">
                <a:latin typeface="Meiryo UI" pitchFamily="34" charset="-128"/>
                <a:ea typeface="Meiryo UI" pitchFamily="34" charset="-128"/>
              </a:rPr>
              <a:t>9. Compounding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" y="1905000"/>
            <a:ext cx="9067799" cy="1295400"/>
            <a:chOff x="2766612" y="2046287"/>
            <a:chExt cx="4841090" cy="952439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2807294" y="2046288"/>
              <a:ext cx="4800408" cy="952438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2766612" y="2046287"/>
              <a:ext cx="4841090" cy="882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Compounding is the process of </a:t>
              </a:r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combining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two or more </a:t>
              </a:r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existing words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 to </a:t>
              </a:r>
              <a:r>
                <a:rPr lang="en-US" sz="2400" b="1" dirty="0">
                  <a:solidFill>
                    <a:srgbClr val="0070C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form a new one</a:t>
              </a:r>
              <a:r>
                <a:rPr lang="en-US" sz="2400" b="1" dirty="0">
                  <a:solidFill>
                    <a:srgbClr val="000000"/>
                  </a:solidFill>
                  <a:latin typeface="Khmer UI" pitchFamily="34" charset="0"/>
                  <a:ea typeface="Meiryo UI" pitchFamily="34" charset="-128"/>
                  <a:cs typeface="Khmer UI" pitchFamily="34" charset="0"/>
                </a:rPr>
                <a:t>.</a:t>
              </a:r>
              <a:endParaRPr lang="en-US" sz="2400" b="1" dirty="0">
                <a:solidFill>
                  <a:schemeClr val="accent4">
                    <a:lumMod val="75000"/>
                  </a:schemeClr>
                </a:solidFill>
                <a:latin typeface="Khmer UI" pitchFamily="34" charset="0"/>
                <a:ea typeface="Meiryo UI" pitchFamily="34" charset="-128"/>
                <a:cs typeface="Khmer UI" pitchFamily="34" charset="0"/>
              </a:endParaRPr>
            </a:p>
          </p:txBody>
        </p: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75011098"/>
              </p:ext>
            </p:extLst>
          </p:nvPr>
        </p:nvGraphicFramePr>
        <p:xfrm>
          <a:off x="838199" y="2794000"/>
          <a:ext cx="739140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049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AutoShape 47"/>
          <p:cNvSpPr>
            <a:spLocks noChangeArrowheads="1"/>
          </p:cNvSpPr>
          <p:nvPr/>
        </p:nvSpPr>
        <p:spPr bwMode="gray">
          <a:xfrm>
            <a:off x="2782527" y="186217"/>
            <a:ext cx="6234947" cy="1032983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59" name="Rectangle 11"/>
          <p:cNvSpPr>
            <a:spLocks noChangeArrowheads="1"/>
          </p:cNvSpPr>
          <p:nvPr/>
        </p:nvSpPr>
        <p:spPr bwMode="gray">
          <a:xfrm>
            <a:off x="2743200" y="178915"/>
            <a:ext cx="6211527" cy="104028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10000"/>
              </a:lnSpc>
              <a:buClr>
                <a:schemeClr val="tx1"/>
              </a:buClr>
            </a:pPr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ea typeface="Tahoma" pitchFamily="34" charset="0"/>
                <a:cs typeface="Calibri" pitchFamily="34" charset="0"/>
              </a:rPr>
              <a:t>Name the word formation process of each of the following words:</a:t>
            </a:r>
            <a:endParaRPr lang="en-US" sz="2800" dirty="0">
              <a:solidFill>
                <a:srgbClr val="000000"/>
              </a:solidFill>
              <a:latin typeface="Candara" pitchFamily="34" charset="0"/>
              <a:ea typeface="Tahoma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1524000"/>
            <a:ext cx="6705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doorknob 	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telly		 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porter		 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silence (v.)	 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ROM		 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chunnel 		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ESL			 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Meiryo" pitchFamily="34" charset="-128"/>
                <a:ea typeface="Meiryo" pitchFamily="34" charset="-128"/>
              </a:rPr>
              <a:t>televise		 ___________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24200" y="1602432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compounding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124200" y="21336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clipping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124200" y="2632442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affixation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124200" y="32004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conversion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200400" y="3729335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acronymy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200400" y="4338935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blending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200400" y="4872335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acronymy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200400" y="5405735"/>
            <a:ext cx="269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back-formation</a:t>
            </a:r>
          </a:p>
        </p:txBody>
      </p:sp>
    </p:spTree>
    <p:extLst>
      <p:ext uri="{BB962C8B-B14F-4D97-AF65-F5344CB8AC3E}">
        <p14:creationId xmlns:p14="http://schemas.microsoft.com/office/powerpoint/2010/main" val="300662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3" grpId="0"/>
      <p:bldP spid="76" grpId="0"/>
      <p:bldP spid="77" grpId="0"/>
      <p:bldP spid="78" grpId="0"/>
      <p:bldP spid="79" grpId="0"/>
      <p:bldP spid="80" grpId="0"/>
      <p:bldP spid="82" grpId="0"/>
      <p:bldP spid="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472248041"/>
              </p:ext>
            </p:extLst>
          </p:nvPr>
        </p:nvGraphicFramePr>
        <p:xfrm>
          <a:off x="15240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5106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1. Definition of Word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33400" y="1295399"/>
            <a:ext cx="8077200" cy="3581401"/>
            <a:chOff x="228600" y="2030412"/>
            <a:chExt cx="8382000" cy="5090827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228600" y="2030412"/>
              <a:ext cx="8382000" cy="5090827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16"/>
            <p:cNvSpPr txBox="1">
              <a:spLocks noChangeArrowheads="1"/>
            </p:cNvSpPr>
            <p:nvPr/>
          </p:nvSpPr>
          <p:spPr bwMode="gray">
            <a:xfrm>
              <a:off x="228600" y="2247044"/>
              <a:ext cx="8381999" cy="4724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A word may be describe as the </a:t>
              </a:r>
              <a:r>
                <a:rPr lang="en-US" sz="2800" dirty="0">
                  <a:solidFill>
                    <a:srgbClr val="FF0000"/>
                  </a:solidFill>
                  <a:latin typeface="Levenim MT" pitchFamily="2" charset="-79"/>
                  <a:cs typeface="Levenim MT" pitchFamily="2" charset="-79"/>
                </a:rPr>
                <a:t>basic unit </a:t>
              </a: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of language. </a:t>
              </a:r>
              <a:r>
                <a:rPr lang="en-US" sz="2800" dirty="0">
                  <a:solidFill>
                    <a:srgbClr val="FF0000"/>
                  </a:solidFill>
                  <a:latin typeface="Levenim MT" pitchFamily="2" charset="-79"/>
                  <a:cs typeface="Levenim MT" pitchFamily="2" charset="-79"/>
                </a:rPr>
                <a:t>Uniting meaning and form</a:t>
              </a: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, it is composed of one or more </a:t>
              </a:r>
              <a:r>
                <a:rPr lang="en-US" sz="2800" dirty="0">
                  <a:solidFill>
                    <a:srgbClr val="0070C0"/>
                  </a:solidFill>
                  <a:latin typeface="Levenim MT" pitchFamily="2" charset="-79"/>
                  <a:cs typeface="Levenim MT" pitchFamily="2" charset="-79"/>
                </a:rPr>
                <a:t>morphemes</a:t>
              </a: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, each consisting of one or more </a:t>
              </a:r>
              <a:r>
                <a:rPr lang="en-US" sz="2800" dirty="0">
                  <a:solidFill>
                    <a:srgbClr val="0070C0"/>
                  </a:solidFill>
                  <a:latin typeface="Levenim MT" pitchFamily="2" charset="-79"/>
                  <a:cs typeface="Levenim MT" pitchFamily="2" charset="-79"/>
                </a:rPr>
                <a:t>spoken sounds</a:t>
              </a: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 or their </a:t>
              </a:r>
              <a:r>
                <a:rPr lang="en-US" sz="2800" dirty="0">
                  <a:solidFill>
                    <a:srgbClr val="0070C0"/>
                  </a:solidFill>
                  <a:latin typeface="Levenim MT" pitchFamily="2" charset="-79"/>
                  <a:cs typeface="Levenim MT" pitchFamily="2" charset="-79"/>
                </a:rPr>
                <a:t>written form</a:t>
              </a: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.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181600" y="4975746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[Arnold, 1986:27]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16487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2971800"/>
            <a:ext cx="7772400" cy="1470025"/>
          </a:xfrm>
        </p:spPr>
        <p:txBody>
          <a:bodyPr/>
          <a:lstStyle/>
          <a:p>
            <a:r>
              <a:rPr lang="en-US" sz="7300" dirty="0"/>
              <a:t>Thank You!</a:t>
            </a:r>
          </a:p>
        </p:txBody>
      </p:sp>
      <p:sp>
        <p:nvSpPr>
          <p:cNvPr id="5" name="Rectangle 4"/>
          <p:cNvSpPr/>
          <p:nvPr/>
        </p:nvSpPr>
        <p:spPr>
          <a:xfrm>
            <a:off x="7543800" y="5867400"/>
            <a:ext cx="1371600" cy="6096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1. Definition of Word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33400" y="1295399"/>
            <a:ext cx="8077200" cy="1447801"/>
            <a:chOff x="228600" y="2030412"/>
            <a:chExt cx="8382000" cy="5090827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228600" y="2030412"/>
              <a:ext cx="8382000" cy="5090827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16"/>
            <p:cNvSpPr txBox="1">
              <a:spLocks noChangeArrowheads="1"/>
            </p:cNvSpPr>
            <p:nvPr/>
          </p:nvSpPr>
          <p:spPr bwMode="gray">
            <a:xfrm>
              <a:off x="228600" y="2247045"/>
              <a:ext cx="8381999" cy="4869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A word is the </a:t>
              </a:r>
              <a:r>
                <a:rPr lang="en-US" sz="2800" dirty="0">
                  <a:solidFill>
                    <a:srgbClr val="FF0000"/>
                  </a:solidFill>
                  <a:latin typeface="Levenim MT" pitchFamily="2" charset="-79"/>
                  <a:cs typeface="Levenim MT" pitchFamily="2" charset="-79"/>
                </a:rPr>
                <a:t>smallest linguistic unit </a:t>
              </a:r>
              <a:r>
                <a:rPr lang="en-US" sz="2800" dirty="0">
                  <a:solidFill>
                    <a:srgbClr val="000000"/>
                  </a:solidFill>
                  <a:latin typeface="Levenim MT" pitchFamily="2" charset="-79"/>
                  <a:cs typeface="Levenim MT" pitchFamily="2" charset="-79"/>
                </a:rPr>
                <a:t>which can occur on its own in speech or writing.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114800" y="5456489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[Richards, Platt &amp; Weber, 1987:311]</a:t>
            </a:r>
            <a:endParaRPr lang="vi-VN" dirty="0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gray">
          <a:xfrm>
            <a:off x="533400" y="3200399"/>
            <a:ext cx="8077200" cy="2007441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gray">
          <a:xfrm>
            <a:off x="533399" y="3176515"/>
            <a:ext cx="8077199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Levenim MT" pitchFamily="2" charset="-79"/>
                <a:cs typeface="Levenim MT" pitchFamily="2" charset="-79"/>
              </a:rPr>
              <a:t>Word </a:t>
            </a:r>
            <a:r>
              <a:rPr lang="en-US" sz="2800" dirty="0">
                <a:solidFill>
                  <a:srgbClr val="FF0000"/>
                </a:solidFill>
                <a:latin typeface="Levenim MT" pitchFamily="2" charset="-79"/>
                <a:cs typeface="Levenim MT" pitchFamily="2" charset="-79"/>
              </a:rPr>
              <a:t>boundaries</a:t>
            </a:r>
            <a:r>
              <a:rPr lang="en-US" sz="2800" dirty="0">
                <a:solidFill>
                  <a:srgbClr val="000000"/>
                </a:solidFill>
                <a:latin typeface="Levenim MT" pitchFamily="2" charset="-79"/>
                <a:cs typeface="Levenim MT" pitchFamily="2" charset="-79"/>
              </a:rPr>
              <a:t> are usually recognized by </a:t>
            </a:r>
            <a:r>
              <a:rPr lang="en-US" sz="2800" dirty="0">
                <a:solidFill>
                  <a:srgbClr val="FF0000"/>
                </a:solidFill>
                <a:latin typeface="Levenim MT" pitchFamily="2" charset="-79"/>
                <a:cs typeface="Levenim MT" pitchFamily="2" charset="-79"/>
              </a:rPr>
              <a:t>spaces</a:t>
            </a:r>
            <a:r>
              <a:rPr lang="en-US" sz="2800" dirty="0">
                <a:solidFill>
                  <a:srgbClr val="000000"/>
                </a:solidFill>
                <a:latin typeface="Levenim MT" pitchFamily="2" charset="-79"/>
                <a:cs typeface="Levenim MT" pitchFamily="2" charset="-79"/>
              </a:rPr>
              <a:t> between words in writing and by slight </a:t>
            </a:r>
            <a:r>
              <a:rPr lang="en-US" sz="2800" dirty="0">
                <a:solidFill>
                  <a:srgbClr val="FF0000"/>
                </a:solidFill>
                <a:latin typeface="Levenim MT" pitchFamily="2" charset="-79"/>
                <a:cs typeface="Levenim MT" pitchFamily="2" charset="-79"/>
              </a:rPr>
              <a:t>pauses</a:t>
            </a:r>
            <a:r>
              <a:rPr lang="en-US" sz="2800" dirty="0">
                <a:solidFill>
                  <a:srgbClr val="000000"/>
                </a:solidFill>
                <a:latin typeface="Levenim MT" pitchFamily="2" charset="-79"/>
                <a:cs typeface="Levenim MT" pitchFamily="2" charset="-79"/>
              </a:rPr>
              <a:t> in speaking. </a:t>
            </a:r>
          </a:p>
        </p:txBody>
      </p:sp>
    </p:spTree>
    <p:extLst>
      <p:ext uri="{BB962C8B-B14F-4D97-AF65-F5344CB8AC3E}">
        <p14:creationId xmlns:p14="http://schemas.microsoft.com/office/powerpoint/2010/main" val="220897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667000"/>
            <a:ext cx="9144000" cy="1676400"/>
          </a:xfr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</a:pPr>
            <a:r>
              <a:rPr lang="en-US" sz="3600" b="0" dirty="0">
                <a:solidFill>
                  <a:srgbClr val="000000"/>
                </a:solidFill>
                <a:latin typeface="Levenim MT" pitchFamily="2" charset="-79"/>
                <a:ea typeface="Segoe UI Black" pitchFamily="34" charset="0"/>
                <a:cs typeface="Levenim MT" pitchFamily="2" charset="-79"/>
              </a:rPr>
              <a:t>A word is a </a:t>
            </a:r>
            <a:r>
              <a:rPr lang="en-US" sz="3600" dirty="0">
                <a:solidFill>
                  <a:srgbClr val="000000"/>
                </a:solidFill>
                <a:latin typeface="Levenim MT" pitchFamily="2" charset="-79"/>
                <a:ea typeface="Segoe UI Black" pitchFamily="34" charset="0"/>
                <a:cs typeface="Levenim MT" pitchFamily="2" charset="-79"/>
              </a:rPr>
              <a:t>free form </a:t>
            </a:r>
            <a:r>
              <a:rPr lang="en-US" sz="3600" b="0" dirty="0">
                <a:solidFill>
                  <a:srgbClr val="000000"/>
                </a:solidFill>
                <a:latin typeface="Levenim MT" pitchFamily="2" charset="-79"/>
                <a:ea typeface="Segoe UI Black" pitchFamily="34" charset="0"/>
                <a:cs typeface="Levenim MT" pitchFamily="2" charset="-79"/>
              </a:rPr>
              <a:t>which can </a:t>
            </a:r>
            <a:br>
              <a:rPr lang="en-US" sz="3600" b="0" dirty="0">
                <a:solidFill>
                  <a:srgbClr val="000000"/>
                </a:solidFill>
                <a:latin typeface="Levenim MT" pitchFamily="2" charset="-79"/>
                <a:ea typeface="Segoe UI Black" pitchFamily="34" charset="0"/>
                <a:cs typeface="Levenim MT" pitchFamily="2" charset="-79"/>
              </a:rPr>
            </a:br>
            <a:r>
              <a:rPr lang="en-US" sz="3600" dirty="0">
                <a:solidFill>
                  <a:srgbClr val="000000"/>
                </a:solidFill>
                <a:latin typeface="Levenim MT" pitchFamily="2" charset="-79"/>
                <a:ea typeface="Segoe UI Black" pitchFamily="34" charset="0"/>
                <a:cs typeface="Levenim MT" pitchFamily="2" charset="-79"/>
              </a:rPr>
              <a:t>occur on its own</a:t>
            </a:r>
            <a:r>
              <a:rPr lang="en-US" sz="3600" b="0" dirty="0">
                <a:solidFill>
                  <a:srgbClr val="000000"/>
                </a:solidFill>
                <a:latin typeface="Levenim MT" pitchFamily="2" charset="-79"/>
                <a:ea typeface="Segoe UI Black" pitchFamily="34" charset="0"/>
                <a:cs typeface="Levenim MT" pitchFamily="2" charset="-79"/>
              </a:rPr>
              <a:t> in speech or writing.</a:t>
            </a:r>
            <a:endParaRPr lang="en-US" sz="7200" b="0" dirty="0">
              <a:solidFill>
                <a:srgbClr val="000000"/>
              </a:solidFill>
              <a:latin typeface="Levenim MT" pitchFamily="2" charset="-79"/>
              <a:ea typeface="Segoe UI Black" pitchFamily="34" charset="0"/>
              <a:cs typeface="Levenim MT" pitchFamily="2" charset="-79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620000" y="5943600"/>
            <a:ext cx="1371600" cy="6858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61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3734391" y="5683748"/>
            <a:ext cx="5266284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Nominal (subject):  My key is in the car.</a:t>
            </a:r>
          </a:p>
          <a:p>
            <a:r>
              <a:rPr lang="en-US" sz="2000" dirty="0"/>
              <a:t>Adjectival (modifier): The key factor is speed. </a:t>
            </a:r>
            <a:endParaRPr lang="vi-VN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3734391" y="4645028"/>
            <a:ext cx="5046768" cy="461665"/>
          </a:xfrm>
          <a:prstGeom prst="rect">
            <a:avLst/>
          </a:prstGeom>
          <a:solidFill>
            <a:srgbClr val="C3FBA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3 inflected forms: keys, key’s, keys’</a:t>
            </a:r>
            <a:endParaRPr lang="vi-VN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3733800" y="3586064"/>
            <a:ext cx="46482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One free morpheme (free base)</a:t>
            </a:r>
            <a:endParaRPr lang="vi-VN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3733800" y="2661118"/>
            <a:ext cx="190817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/</a:t>
            </a:r>
            <a:r>
              <a:rPr lang="en-US" sz="2400" dirty="0" err="1"/>
              <a:t>ki</a:t>
            </a:r>
            <a:r>
              <a:rPr lang="en-US" sz="2400" dirty="0"/>
              <a:t>:/</a:t>
            </a:r>
            <a:endParaRPr lang="vi-VN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5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1. Definition of Word</a:t>
            </a: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418933" y="3666983"/>
            <a:ext cx="1460500" cy="1425575"/>
          </a:xfrm>
          <a:prstGeom prst="ellipse">
            <a:avLst/>
          </a:prstGeom>
          <a:solidFill>
            <a:schemeClr val="bg1"/>
          </a:solidFill>
          <a:ln w="57150" cmpd="thickThin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ltGray">
          <a:xfrm rot="16200000" flipH="1">
            <a:off x="180328" y="4045892"/>
            <a:ext cx="4347865" cy="8191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2">
                  <a:alpha val="50000"/>
                </a:schemeClr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2836862" y="2255480"/>
            <a:ext cx="2489200" cy="482600"/>
            <a:chOff x="2112" y="1576"/>
            <a:chExt cx="1568" cy="304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ltGray">
            <a:xfrm>
              <a:off x="2117" y="1576"/>
              <a:ext cx="1563" cy="30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ltGray">
            <a:xfrm>
              <a:off x="2112" y="1584"/>
              <a:ext cx="288" cy="288"/>
            </a:xfrm>
            <a:prstGeom prst="ellipse">
              <a:avLst/>
            </a:prstGeom>
            <a:solidFill>
              <a:srgbClr val="FFFFFF"/>
            </a:solidFill>
            <a:ln w="381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430462" y="2281535"/>
            <a:ext cx="36655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2400" b="1" dirty="0">
                <a:solidFill>
                  <a:srgbClr val="FFFFFF"/>
                </a:solidFill>
                <a:latin typeface="Levenim MT" pitchFamily="2" charset="-79"/>
                <a:cs typeface="Levenim MT" pitchFamily="2" charset="-79"/>
              </a:rPr>
              <a:t>Sound form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gray">
          <a:xfrm>
            <a:off x="2887663" y="2315805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cs typeface="Arial" charset="0"/>
              </a:rPr>
              <a:t>1</a:t>
            </a:r>
          </a:p>
        </p:txBody>
      </p:sp>
      <p:grpSp>
        <p:nvGrpSpPr>
          <p:cNvPr id="14" name="Group 10"/>
          <p:cNvGrpSpPr>
            <a:grpSpLocks/>
          </p:cNvGrpSpPr>
          <p:nvPr/>
        </p:nvGrpSpPr>
        <p:grpSpPr bwMode="auto">
          <a:xfrm>
            <a:off x="2844800" y="3200400"/>
            <a:ext cx="5011738" cy="482600"/>
            <a:chOff x="2112" y="1993"/>
            <a:chExt cx="1568" cy="304"/>
          </a:xfrm>
        </p:grpSpPr>
        <p:sp>
          <p:nvSpPr>
            <p:cNvPr id="15" name="AutoShape 11"/>
            <p:cNvSpPr>
              <a:spLocks noChangeArrowheads="1"/>
            </p:cNvSpPr>
            <p:nvPr/>
          </p:nvSpPr>
          <p:spPr bwMode="ltGray">
            <a:xfrm>
              <a:off x="2117" y="1993"/>
              <a:ext cx="1563" cy="30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ltGray">
            <a:xfrm>
              <a:off x="2112" y="2001"/>
              <a:ext cx="143" cy="288"/>
            </a:xfrm>
            <a:prstGeom prst="ellipse">
              <a:avLst/>
            </a:prstGeom>
            <a:solidFill>
              <a:srgbClr val="FFFFFF"/>
            </a:solidFill>
            <a:ln w="38100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2844800" y="4240081"/>
            <a:ext cx="2489200" cy="482600"/>
            <a:chOff x="2112" y="2422"/>
            <a:chExt cx="1568" cy="304"/>
          </a:xfrm>
        </p:grpSpPr>
        <p:sp>
          <p:nvSpPr>
            <p:cNvPr id="18" name="AutoShape 14"/>
            <p:cNvSpPr>
              <a:spLocks noChangeArrowheads="1"/>
            </p:cNvSpPr>
            <p:nvPr/>
          </p:nvSpPr>
          <p:spPr bwMode="ltGray">
            <a:xfrm>
              <a:off x="2117" y="2422"/>
              <a:ext cx="1563" cy="304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ltGray">
            <a:xfrm>
              <a:off x="2112" y="2430"/>
              <a:ext cx="288" cy="288"/>
            </a:xfrm>
            <a:prstGeom prst="ellipse">
              <a:avLst/>
            </a:prstGeom>
            <a:solidFill>
              <a:srgbClr val="FFFFFF"/>
            </a:solidFill>
            <a:ln w="381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" name="Group 19"/>
          <p:cNvGrpSpPr>
            <a:grpSpLocks/>
          </p:cNvGrpSpPr>
          <p:nvPr/>
        </p:nvGrpSpPr>
        <p:grpSpPr bwMode="auto">
          <a:xfrm>
            <a:off x="2844800" y="5257800"/>
            <a:ext cx="5011738" cy="482600"/>
            <a:chOff x="2112" y="3250"/>
            <a:chExt cx="1568" cy="304"/>
          </a:xfrm>
        </p:grpSpPr>
        <p:sp>
          <p:nvSpPr>
            <p:cNvPr id="24" name="AutoShape 20"/>
            <p:cNvSpPr>
              <a:spLocks noChangeArrowheads="1"/>
            </p:cNvSpPr>
            <p:nvPr/>
          </p:nvSpPr>
          <p:spPr bwMode="ltGray">
            <a:xfrm>
              <a:off x="2117" y="3250"/>
              <a:ext cx="1563" cy="304"/>
            </a:xfrm>
            <a:prstGeom prst="roundRect">
              <a:avLst>
                <a:gd name="adj" fmla="val 50000"/>
              </a:avLst>
            </a:prstGeom>
            <a:solidFill>
              <a:srgbClr val="97AFC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1"/>
            <p:cNvSpPr>
              <a:spLocks noChangeArrowheads="1"/>
            </p:cNvSpPr>
            <p:nvPr/>
          </p:nvSpPr>
          <p:spPr bwMode="ltGray">
            <a:xfrm>
              <a:off x="2112" y="3258"/>
              <a:ext cx="143" cy="288"/>
            </a:xfrm>
            <a:prstGeom prst="ellipse">
              <a:avLst/>
            </a:prstGeom>
            <a:solidFill>
              <a:srgbClr val="FFFFFF"/>
            </a:solidFill>
            <a:ln w="38100" algn="ctr">
              <a:solidFill>
                <a:srgbClr val="97AFC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2613025" y="3240693"/>
            <a:ext cx="54260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2400" b="1" dirty="0">
                <a:solidFill>
                  <a:srgbClr val="FFFFFF"/>
                </a:solidFill>
                <a:latin typeface="Levenim MT" pitchFamily="2" charset="-79"/>
                <a:cs typeface="Levenim MT" pitchFamily="2" charset="-79"/>
              </a:rPr>
              <a:t>Morphological structure</a:t>
            </a: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gray">
          <a:xfrm>
            <a:off x="2887663" y="3271837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cs typeface="Arial" charset="0"/>
              </a:rPr>
              <a:t>2</a:t>
            </a: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2430462" y="4262735"/>
            <a:ext cx="36655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2400" b="1" dirty="0">
                <a:solidFill>
                  <a:srgbClr val="FFFFFF"/>
                </a:solidFill>
                <a:latin typeface="Levenim MT" pitchFamily="2" charset="-79"/>
                <a:cs typeface="Levenim MT" pitchFamily="2" charset="-79"/>
              </a:rPr>
              <a:t>Word forms</a:t>
            </a: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gray">
          <a:xfrm>
            <a:off x="2887663" y="4301994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cs typeface="Arial" charset="0"/>
              </a:rPr>
              <a:t>3</a:t>
            </a: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3568699" y="5299045"/>
            <a:ext cx="36655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2400" b="1" dirty="0">
                <a:solidFill>
                  <a:srgbClr val="FFFFFF"/>
                </a:solidFill>
                <a:latin typeface="Levenim MT" pitchFamily="2" charset="-79"/>
                <a:cs typeface="Levenim MT" pitchFamily="2" charset="-79"/>
              </a:rPr>
              <a:t>Syntactic functions</a:t>
            </a:r>
          </a:p>
        </p:txBody>
      </p:sp>
      <p:sp>
        <p:nvSpPr>
          <p:cNvPr id="33" name="Text Box 29"/>
          <p:cNvSpPr txBox="1">
            <a:spLocks noChangeArrowheads="1"/>
          </p:cNvSpPr>
          <p:nvPr/>
        </p:nvSpPr>
        <p:spPr bwMode="gray">
          <a:xfrm>
            <a:off x="2889250" y="530225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cs typeface="Arial" charset="0"/>
              </a:rPr>
              <a:t>4</a:t>
            </a: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gray">
          <a:xfrm>
            <a:off x="381000" y="3999567"/>
            <a:ext cx="1524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Levenim MT" pitchFamily="2" charset="-79"/>
                <a:cs typeface="Levenim MT" pitchFamily="2" charset="-79"/>
              </a:rPr>
              <a:t>KEY</a:t>
            </a:r>
            <a:endParaRPr lang="en-US" sz="4000" b="1" dirty="0">
              <a:solidFill>
                <a:schemeClr val="tx2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0" y="1524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The simplest word has many aspects: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105710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6" grpId="0" animBg="1"/>
      <p:bldP spid="35" grpId="0" animBg="1"/>
      <p:bldP spid="7" grpId="0" animBg="1"/>
      <p:bldP spid="8" grpId="0" animBg="1"/>
      <p:bldP spid="12" grpId="0"/>
      <p:bldP spid="13" grpId="0"/>
      <p:bldP spid="26" grpId="0"/>
      <p:bldP spid="27" grpId="0"/>
      <p:bldP spid="28" grpId="0"/>
      <p:bldP spid="29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4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Characteristics of Words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378752077"/>
              </p:ext>
            </p:extLst>
          </p:nvPr>
        </p:nvGraphicFramePr>
        <p:xfrm>
          <a:off x="1143000" y="1219200"/>
          <a:ext cx="72390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803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7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4400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2. Characteristics of Words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81000" y="1371600"/>
            <a:ext cx="9022055" cy="1154907"/>
            <a:chOff x="1009650" y="2971006"/>
            <a:chExt cx="8142644" cy="1154907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gray">
            <a:xfrm>
              <a:off x="1009650" y="2978149"/>
              <a:ext cx="6364288" cy="891801"/>
            </a:xfrm>
            <a:prstGeom prst="roundRect">
              <a:avLst>
                <a:gd name="adj" fmla="val 16741"/>
              </a:avLst>
            </a:prstGeom>
            <a:solidFill>
              <a:schemeClr val="accent1"/>
            </a:solidFill>
            <a:ln w="57150" cmpd="thinThick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5002214" y="3277757"/>
              <a:ext cx="3840164" cy="848156"/>
              <a:chOff x="3093" y="2070"/>
              <a:chExt cx="2419" cy="598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gray">
              <a:xfrm>
                <a:off x="3095" y="2070"/>
                <a:ext cx="2417" cy="598"/>
              </a:xfrm>
              <a:prstGeom prst="roundRect">
                <a:avLst>
                  <a:gd name="adj" fmla="val 15181"/>
                </a:avLst>
              </a:prstGeom>
              <a:solidFill>
                <a:srgbClr val="FFFFFF"/>
              </a:solidFill>
              <a:ln w="28575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AutoShape 10"/>
              <p:cNvSpPr>
                <a:spLocks noChangeArrowheads="1"/>
              </p:cNvSpPr>
              <p:nvPr/>
            </p:nvSpPr>
            <p:spPr bwMode="gray">
              <a:xfrm>
                <a:off x="3093" y="2149"/>
                <a:ext cx="183" cy="233"/>
              </a:xfrm>
              <a:prstGeom prst="rightArrow">
                <a:avLst>
                  <a:gd name="adj1" fmla="val 68241"/>
                  <a:gd name="adj2" fmla="val 62843"/>
                </a:avLst>
              </a:prstGeom>
              <a:solidFill>
                <a:schemeClr val="accent1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" name="Rectangle 11"/>
            <p:cNvSpPr>
              <a:spLocks noChangeArrowheads="1"/>
            </p:cNvSpPr>
            <p:nvPr/>
          </p:nvSpPr>
          <p:spPr bwMode="white">
            <a:xfrm>
              <a:off x="1078422" y="2971006"/>
              <a:ext cx="3762466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Gisha" pitchFamily="34" charset="-79"/>
                  <a:cs typeface="Gisha" pitchFamily="34" charset="-79"/>
                </a:rPr>
                <a:t>It can not be cut without a disturbance of meaning  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black">
            <a:xfrm>
              <a:off x="5293082" y="3346731"/>
              <a:ext cx="38592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sz="2800" b="1" dirty="0">
                  <a:solidFill>
                    <a:srgbClr val="000000"/>
                  </a:solidFill>
                  <a:latin typeface="Gisha" pitchFamily="34" charset="-79"/>
                  <a:cs typeface="Gisha" pitchFamily="34" charset="-79"/>
                </a:rPr>
                <a:t>Indivisibility </a:t>
              </a:r>
              <a:endParaRPr lang="en-US" sz="2800" b="1" i="1" dirty="0">
                <a:solidFill>
                  <a:srgbClr val="000000"/>
                </a:solidFill>
                <a:latin typeface="Gisha" pitchFamily="34" charset="-79"/>
                <a:cs typeface="Gisha" pitchFamily="34" charset="-79"/>
              </a:endParaRPr>
            </a:p>
          </p:txBody>
        </p:sp>
      </p:grpSp>
      <p:sp>
        <p:nvSpPr>
          <p:cNvPr id="3" name="Rectangle: Rounded Corners 2"/>
          <p:cNvSpPr/>
          <p:nvPr/>
        </p:nvSpPr>
        <p:spPr>
          <a:xfrm>
            <a:off x="914400" y="4267200"/>
            <a:ext cx="1524000" cy="685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a</a:t>
            </a:r>
            <a:endParaRPr lang="vi-VN" sz="36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/>
          <p:cNvSpPr/>
          <p:nvPr/>
        </p:nvSpPr>
        <p:spPr>
          <a:xfrm>
            <a:off x="2819400" y="4267200"/>
            <a:ext cx="1524000" cy="685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lion</a:t>
            </a:r>
            <a:endParaRPr lang="vi-VN" sz="3600" dirty="0">
              <a:solidFill>
                <a:schemeClr val="tx1"/>
              </a:solidFill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 rot="5400000">
            <a:off x="4334732" y="3454790"/>
            <a:ext cx="609599" cy="330469"/>
          </a:xfrm>
          <a:prstGeom prst="rightArrow">
            <a:avLst>
              <a:gd name="adj1" fmla="val 68241"/>
              <a:gd name="adj2" fmla="val 62843"/>
            </a:avLst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: Rounded Corners 13"/>
          <p:cNvSpPr/>
          <p:nvPr/>
        </p:nvSpPr>
        <p:spPr>
          <a:xfrm>
            <a:off x="2725003" y="2720556"/>
            <a:ext cx="1524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big</a:t>
            </a:r>
            <a:endParaRPr lang="vi-VN" sz="3600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/>
          <p:cNvSpPr/>
          <p:nvPr/>
        </p:nvSpPr>
        <p:spPr>
          <a:xfrm>
            <a:off x="4876800" y="2720556"/>
            <a:ext cx="1524000" cy="685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living</a:t>
            </a:r>
            <a:endParaRPr lang="vi-VN" sz="3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281940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2 words</a:t>
            </a:r>
            <a:endParaRPr lang="vi-VN" sz="2800" b="1" dirty="0"/>
          </a:p>
        </p:txBody>
      </p:sp>
      <p:sp>
        <p:nvSpPr>
          <p:cNvPr id="17" name="Rectangle: Rounded Corners 16"/>
          <p:cNvSpPr/>
          <p:nvPr/>
        </p:nvSpPr>
        <p:spPr>
          <a:xfrm>
            <a:off x="1779606" y="5813844"/>
            <a:ext cx="1524000" cy="685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lion</a:t>
            </a:r>
            <a:endParaRPr lang="vi-VN" sz="3600" dirty="0">
              <a:solidFill>
                <a:schemeClr val="tx1"/>
              </a:solidFill>
            </a:endParaRP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gray">
          <a:xfrm rot="5400000">
            <a:off x="2133600" y="5343810"/>
            <a:ext cx="609599" cy="330469"/>
          </a:xfrm>
          <a:prstGeom prst="rightArrow">
            <a:avLst>
              <a:gd name="adj1" fmla="val 68241"/>
              <a:gd name="adj2" fmla="val 62843"/>
            </a:avLst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Multiplication Sign 19"/>
          <p:cNvSpPr/>
          <p:nvPr/>
        </p:nvSpPr>
        <p:spPr>
          <a:xfrm>
            <a:off x="1908953" y="5920341"/>
            <a:ext cx="1058891" cy="990600"/>
          </a:xfrm>
          <a:prstGeom prst="mathMultipl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1" name="TextBox 20"/>
          <p:cNvSpPr txBox="1"/>
          <p:nvPr/>
        </p:nvSpPr>
        <p:spPr>
          <a:xfrm>
            <a:off x="3733800" y="5892421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1 word</a:t>
            </a:r>
            <a:endParaRPr lang="vi-VN" sz="2800" b="1" dirty="0"/>
          </a:p>
        </p:txBody>
      </p:sp>
    </p:spTree>
    <p:extLst>
      <p:ext uri="{BB962C8B-B14F-4D97-AF65-F5344CB8AC3E}">
        <p14:creationId xmlns:p14="http://schemas.microsoft.com/office/powerpoint/2010/main" val="125252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1273 L 0.45833 -0.0127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5 7.40741E-7 L 0.01025 0.2127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2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3.33333E-6 0.2199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99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4.72222E-6 0.1277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3.33333E-6 0.1277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2" grpId="1" animBg="1"/>
      <p:bldP spid="13" grpId="0" animBg="1"/>
      <p:bldP spid="13" grpId="1" animBg="1"/>
      <p:bldP spid="13" grpId="2" animBg="1"/>
      <p:bldP spid="14" grpId="0" animBg="1"/>
      <p:bldP spid="14" grpId="1" animBg="1"/>
      <p:bldP spid="15" grpId="0" animBg="1"/>
      <p:bldP spid="15" grpId="1" animBg="1"/>
      <p:bldP spid="16" grpId="0"/>
      <p:bldP spid="17" grpId="0" animBg="1"/>
      <p:bldP spid="19" grpId="0" animBg="1"/>
      <p:bldP spid="19" grpId="1" animBg="1"/>
      <p:bldP spid="19" grpId="2" animBg="1"/>
      <p:bldP spid="20" grpId="0" animBg="1"/>
      <p:bldP spid="20" grpId="1" animBg="1"/>
      <p:bldP spid="21" grpId="0"/>
    </p:bldLst>
  </p:timing>
</p:sld>
</file>

<file path=ppt/theme/theme1.xml><?xml version="1.0" encoding="utf-8"?>
<a:theme xmlns:a="http://schemas.openxmlformats.org/drawingml/2006/main" name="839TGp_flower_light">
  <a:themeElements>
    <a:clrScheme name="Custom 28">
      <a:dk1>
        <a:srgbClr val="000000"/>
      </a:dk1>
      <a:lt1>
        <a:srgbClr val="FFFFFF"/>
      </a:lt1>
      <a:dk2>
        <a:srgbClr val="93356D"/>
      </a:dk2>
      <a:lt2>
        <a:srgbClr val="808080"/>
      </a:lt2>
      <a:accent1>
        <a:srgbClr val="FDBD5F"/>
      </a:accent1>
      <a:accent2>
        <a:srgbClr val="EB99BE"/>
      </a:accent2>
      <a:accent3>
        <a:srgbClr val="65B2D5"/>
      </a:accent3>
      <a:accent4>
        <a:srgbClr val="D3936F"/>
      </a:accent4>
      <a:accent5>
        <a:srgbClr val="6ED4AD"/>
      </a:accent5>
      <a:accent6>
        <a:srgbClr val="8B86D0"/>
      </a:accent6>
      <a:hlink>
        <a:srgbClr val="99D55D"/>
      </a:hlink>
      <a:folHlink>
        <a:srgbClr val="C9AAE8"/>
      </a:folHlink>
    </a:clrScheme>
    <a:fontScheme name="Office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274B6"/>
        </a:dk2>
        <a:lt2>
          <a:srgbClr val="808080"/>
        </a:lt2>
        <a:accent1>
          <a:srgbClr val="BBB7EB"/>
        </a:accent1>
        <a:accent2>
          <a:srgbClr val="8AD8EA"/>
        </a:accent2>
        <a:accent3>
          <a:srgbClr val="FFFFFF"/>
        </a:accent3>
        <a:accent4>
          <a:srgbClr val="000000"/>
        </a:accent4>
        <a:accent5>
          <a:srgbClr val="DAD8F3"/>
        </a:accent5>
        <a:accent6>
          <a:srgbClr val="7DC4D4"/>
        </a:accent6>
        <a:hlink>
          <a:srgbClr val="A1D57D"/>
        </a:hlink>
        <a:folHlink>
          <a:srgbClr val="F6B4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146C51"/>
        </a:dk2>
        <a:lt2>
          <a:srgbClr val="808080"/>
        </a:lt2>
        <a:accent1>
          <a:srgbClr val="84CABD"/>
        </a:accent1>
        <a:accent2>
          <a:srgbClr val="8DABD7"/>
        </a:accent2>
        <a:accent3>
          <a:srgbClr val="FFFFFF"/>
        </a:accent3>
        <a:accent4>
          <a:srgbClr val="000000"/>
        </a:accent4>
        <a:accent5>
          <a:srgbClr val="C2E1DB"/>
        </a:accent5>
        <a:accent6>
          <a:srgbClr val="7F9BC3"/>
        </a:accent6>
        <a:hlink>
          <a:srgbClr val="D6BE7C"/>
        </a:hlink>
        <a:folHlink>
          <a:srgbClr val="96CB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93356D"/>
        </a:dk2>
        <a:lt2>
          <a:srgbClr val="808080"/>
        </a:lt2>
        <a:accent1>
          <a:srgbClr val="FDBD5F"/>
        </a:accent1>
        <a:accent2>
          <a:srgbClr val="EB99BE"/>
        </a:accent2>
        <a:accent3>
          <a:srgbClr val="FFFFFF"/>
        </a:accent3>
        <a:accent4>
          <a:srgbClr val="000000"/>
        </a:accent4>
        <a:accent5>
          <a:srgbClr val="FEDBB6"/>
        </a:accent5>
        <a:accent6>
          <a:srgbClr val="D58AAC"/>
        </a:accent6>
        <a:hlink>
          <a:srgbClr val="99D55D"/>
        </a:hlink>
        <a:folHlink>
          <a:srgbClr val="C9AA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839TGp_flower_light</Template>
  <TotalTime>1617</TotalTime>
  <Words>1484</Words>
  <Application>Microsoft Office PowerPoint</Application>
  <PresentationFormat>On-screen Show (4:3)</PresentationFormat>
  <Paragraphs>453</Paragraphs>
  <Slides>40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9" baseType="lpstr">
      <vt:lpstr>Meiryo</vt:lpstr>
      <vt:lpstr>Meiryo UI</vt:lpstr>
      <vt:lpstr>Aharoni</vt:lpstr>
      <vt:lpstr>Arial</vt:lpstr>
      <vt:lpstr>Arial Black</vt:lpstr>
      <vt:lpstr>Calibri</vt:lpstr>
      <vt:lpstr>Candara</vt:lpstr>
      <vt:lpstr>Comic Sans MS</vt:lpstr>
      <vt:lpstr>Gisha</vt:lpstr>
      <vt:lpstr>Khmer UI</vt:lpstr>
      <vt:lpstr>Leelawadee</vt:lpstr>
      <vt:lpstr>Levenim MT</vt:lpstr>
      <vt:lpstr>Narkisim</vt:lpstr>
      <vt:lpstr>Segoe UI Black</vt:lpstr>
      <vt:lpstr>Tahoma</vt:lpstr>
      <vt:lpstr>Times New Roman</vt:lpstr>
      <vt:lpstr>Verdana</vt:lpstr>
      <vt:lpstr>Wingdings</vt:lpstr>
      <vt:lpstr>839TGp_flower_light</vt:lpstr>
      <vt:lpstr>PowerPoint Presentation</vt:lpstr>
      <vt:lpstr>Chapter 4 Words</vt:lpstr>
      <vt:lpstr>I. What is a word?</vt:lpstr>
      <vt:lpstr>PowerPoint Presentation</vt:lpstr>
      <vt:lpstr>PowerPoint Presentation</vt:lpstr>
      <vt:lpstr>A word is a free form which can  occur on its own in speech or writing.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II. Types of words</vt:lpstr>
      <vt:lpstr>Types of words (according to their structure)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Coinage</vt:lpstr>
      <vt:lpstr>1. Coinage</vt:lpstr>
      <vt:lpstr>1. Coinage</vt:lpstr>
      <vt:lpstr>1. Coinage</vt:lpstr>
      <vt:lpstr>1. Coinage</vt:lpstr>
      <vt:lpstr>2. Borrowing</vt:lpstr>
      <vt:lpstr>3. Blending</vt:lpstr>
      <vt:lpstr>4. Clipping</vt:lpstr>
      <vt:lpstr>1. The end of the word is deleted</vt:lpstr>
      <vt:lpstr>2. The beginning part of the word is removed</vt:lpstr>
      <vt:lpstr>3. Both ends of the word are clipped</vt:lpstr>
      <vt:lpstr>5. Acronymy</vt:lpstr>
      <vt:lpstr>6. Conversion</vt:lpstr>
      <vt:lpstr>6. Conversion</vt:lpstr>
      <vt:lpstr>7. Affixation</vt:lpstr>
      <vt:lpstr>8. Back-formation (Reversion)</vt:lpstr>
      <vt:lpstr>9. Compounding</vt:lpstr>
      <vt:lpstr>PowerPoint Presentation</vt:lpstr>
      <vt:lpstr>PowerPoint Presentation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khach</dc:creator>
  <cp:lastModifiedBy>Fish</cp:lastModifiedBy>
  <cp:revision>180</cp:revision>
  <dcterms:created xsi:type="dcterms:W3CDTF">2016-09-05T02:28:22Z</dcterms:created>
  <dcterms:modified xsi:type="dcterms:W3CDTF">2019-09-30T11:56:56Z</dcterms:modified>
</cp:coreProperties>
</file>